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5B9BD5"/>
          </a:solidFill>
        </p:spPr>
        <p:txBody>
          <a:bodyPr/>
          <a:lstStyle/>
          <a:p>
            <a:pPr>
              <a:defRPr sz="2000"/>
            </a:pPr>
            <a:r>
              <a:t>Page 1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500"/>
            </a:pPr>
            <a:r>
              <a:t>  1. Mr Rajendra Simhadri Appala Naidu Vechalapu has been employed with Cognizant Technology Solutions India Private Limited since 2 January 2014. &lt;br&gt;  2. We wish to confirm that it is very critical for Mr  R.S. to visit our office at Marlow, UK for Project Implementation starting from 7 October 2017 for a period of 12 months. &lt;br&gt;  3. We hereby authenticate that the pay slip &lt;br&gt;</a:t>
            </a:r>
          </a:p>
          <a:p>
            <a:pPr>
              <a:spcAft>
                <a:spcPts val="500"/>
              </a:spcAft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