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Rajendra Singh in rajendra indian 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1. Rajendra in India is the son of former Prime Minister rajendra.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2. He is a well-known philanthropist and philanthropist in the state of Rajasthan.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3. He has also been involved in philanthropic work in the past.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4. He lives with his wife and three children in the town of Roorkee.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