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5B9BD5"/>
          </a:solidFill>
        </p:spPr>
        <p:txBody>
          <a:bodyPr/>
          <a:lstStyle/>
          <a:p>
            <a:pPr>
              <a:defRPr sz="2000"/>
            </a:pPr>
            <a:r>
              <a:t>Rajendra, my name is rajendra and my name is rajendra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500"/>
            </a:pPr>
            <a:r>
              <a:t>1. My name is rajendra and I'm from Rajasthan.</a:t>
            </a:r>
          </a:p>
          <a:p>
            <a:pPr>
              <a:spcAft>
                <a:spcPts val="500"/>
              </a:spcAft>
            </a:pPr>
          </a:p>
          <a:p>
            <a:pPr>
              <a:defRPr sz="1500"/>
            </a:pPr>
            <a:r>
              <a:t>2. I'm also a member of the Indian National Congress.</a:t>
            </a:r>
          </a:p>
          <a:p>
            <a:pPr>
              <a:spcAft>
                <a:spcPts val="500"/>
              </a:spcAft>
            </a:pPr>
          </a:p>
          <a:p>
            <a:pPr>
              <a:defRPr sz="1500"/>
            </a:pPr>
            <a:r>
              <a:t>3. I've been in the U.S. for more than a decade.</a:t>
            </a:r>
          </a:p>
          <a:p>
            <a:pPr>
              <a:spcAft>
                <a:spcPts val="500"/>
              </a:spcAft>
            </a:pPr>
          </a:p>
          <a:p>
            <a:pPr>
              <a:defRPr sz="1500"/>
            </a:pPr>
            <a:r>
              <a:t>4. I live with my wife and two children in a small town in southern India.</a:t>
            </a:r>
          </a:p>
          <a:p>
            <a:pPr>
              <a:spcAft>
                <a:spcPts val="500"/>
              </a:spcAft>
            </a:pPr>
          </a:p>
          <a:p>
            <a:pPr>
              <a:defRPr sz="1500"/>
            </a:pPr>
            <a:r>
              <a:t>5. I also have a dog and a cat.</a:t>
            </a:r>
          </a:p>
          <a:p>
            <a:pPr>
              <a:spcAft>
                <a:spcPts val="500"/>
              </a:spcAft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