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5B9BD5"/>
          </a:solidFill>
        </p:spPr>
        <p:txBody>
          <a:bodyPr/>
          <a:lstStyle/>
          <a:p>
            <a:pPr>
              <a:defRPr sz="2000"/>
            </a:pPr>
            <a:r>
              <a:t>The New Year's Festival in Auckland cancelled due to heavy rain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500"/>
            </a:pPr>
            <a:r>
              <a:t>1. Rain has put a damper on many sporting and outdoor events around the country</a:t>
            </a:r>
          </a:p>
          <a:p>
            <a:pPr>
              <a:spcAft>
                <a:spcPts val="500"/>
              </a:spcAft>
            </a:pPr>
          </a:p>
          <a:p>
            <a:pPr>
              <a:defRPr sz="1500"/>
            </a:pPr>
            <a:r>
              <a:t>2.  A rain band moving across the upper North Island continues to bring heavy rain and thunderstorms</a:t>
            </a:r>
          </a:p>
          <a:p>
            <a:pPr>
              <a:spcAft>
                <a:spcPts val="500"/>
              </a:spcAft>
            </a:pPr>
          </a:p>
          <a:p>
            <a:pPr>
              <a:defRPr sz="1500"/>
            </a:pPr>
            <a:r>
              <a:t>3.  The Love Your Ways Music Festival in Auckland has been cancelled</a:t>
            </a:r>
          </a:p>
          <a:p>
            <a:pPr>
              <a:spcAft>
                <a:spcPts val="500"/>
              </a:spcAft>
            </a:pPr>
          </a:p>
          <a:p>
            <a:pPr>
              <a:defRPr sz="1500"/>
            </a:pPr>
            <a:r>
              <a:t>4.  The second T20 cricket international between New Zealand and Pakistan in Mount Maunganui has also been abandoned</a:t>
            </a:r>
          </a:p>
          <a:p>
            <a:pPr>
              <a:spcAft>
                <a:spcPts val="500"/>
              </a:spcAft>
            </a:pPr>
          </a:p>
          <a:p>
            <a:pPr>
              <a:defRPr sz="1500"/>
            </a:pPr>
            <a:r>
              <a:t>5. </a:t>
            </a:r>
          </a:p>
          <a:p>
            <a:pPr>
              <a:spcAft>
                <a:spcPts val="500"/>
              </a:spcAft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