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5B9BD5"/>
          </a:solidFill>
        </p:spPr>
        <p:txBody>
          <a:bodyPr/>
          <a:lstStyle/>
          <a:p>
            <a:pPr>
              <a:defRPr sz="2000"/>
            </a:pPr>
            <a:r>
              <a:t>The Visa Officer of Cognizant Technology Solutions India Private Limited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500"/>
            </a:pPr>
            <a:r>
              <a:t>1. Mr Rajendra Simhadri Appala Naidu Vechalapu has been employed with Cognizant Technology Solutions India Private Limited since 2 January 2014</a:t>
            </a:r>
          </a:p>
          <a:p>
            <a:pPr>
              <a:spcAft>
                <a:spcPts val="500"/>
              </a:spcAft>
            </a:pPr>
          </a:p>
          <a:p>
            <a:pPr>
              <a:defRPr sz="1500"/>
            </a:pPr>
            <a:r>
              <a:t>2.  We wish to confirm that it is very critical for Mr  R</a:t>
            </a:r>
          </a:p>
          <a:p>
            <a:pPr>
              <a:spcAft>
                <a:spcPts val="500"/>
              </a:spcAft>
            </a:pPr>
          </a:p>
          <a:p>
            <a:pPr>
              <a:defRPr sz="1500"/>
            </a:pPr>
            <a:r>
              <a:t>3. S</a:t>
            </a:r>
          </a:p>
          <a:p>
            <a:pPr>
              <a:spcAft>
                <a:spcPts val="500"/>
              </a:spcAft>
            </a:pPr>
          </a:p>
          <a:p>
            <a:pPr>
              <a:defRPr sz="1500"/>
            </a:pPr>
            <a:r>
              <a:t>4.  to visit our office at Marlow, UK for Project Implementation starting from 7 October 2017 for a period of 12 months</a:t>
            </a:r>
          </a:p>
          <a:p>
            <a:pPr>
              <a:spcAft>
                <a:spcPts val="500"/>
              </a:spcAft>
            </a:pPr>
          </a:p>
          <a:p>
            <a:pPr>
              <a:defRPr sz="1500"/>
            </a:pPr>
            <a:r>
              <a:t>5.  We hereby authenticate that the pay slip </a:t>
            </a:r>
          </a:p>
          <a:p>
            <a:pPr>
              <a:spcAft>
                <a:spcPts val="500"/>
              </a:spcAft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