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9BD5"/>
          </a:solidFill>
        </p:spPr>
        <p:txBody>
          <a:bodyPr/>
          <a:lstStyle/>
          <a:p>
            <a:pPr>
              <a:defRPr sz="2000"/>
            </a:pPr>
            <a:r>
              <a:t>wonderful wonderful wonderful wonderful wonderful wonderful wonderful wonderful wonderful wonderful wonderful wonderful wonderful wonderful wonderful wonderful wonderful wonderful wonderful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1. Wife and mother-of-three has been described as "wonderful" and a "brilliant" woman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2.  She has also been called "the most beautiful woman in the world" and "one of the world's most beautiful women" She is also known as "Mrs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3.  Wonderful"</a:t>
            </a:r>
          </a:p>
          <a:p>
            <a:pPr>
              <a:spcAft>
                <a:spcPts val="500"/>
              </a:spcAft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