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2" r:id="rId4"/>
    <p:sldId id="258" r:id="rId5"/>
    <p:sldId id="260" r:id="rId6"/>
    <p:sldId id="259" r:id="rId7"/>
    <p:sldId id="261" r:id="rId8"/>
    <p:sldId id="264" r:id="rId9"/>
    <p:sldId id="266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09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0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11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534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08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93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57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5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0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2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6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3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8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9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4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6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40B58A-041E-4B16-9A00-A291CDC9EC0D}" type="datetimeFigureOut">
              <a:rPr lang="en-US" smtClean="0"/>
              <a:t>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563EB-919B-4C2E-94A4-77A67903B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6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0138-9280-4E66-A1F1-D8F3FBF25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79918"/>
            <a:ext cx="8825658" cy="1539551"/>
          </a:xfrm>
        </p:spPr>
        <p:txBody>
          <a:bodyPr/>
          <a:lstStyle/>
          <a:p>
            <a:pPr algn="ctr"/>
            <a:r>
              <a:rPr lang="en-US" sz="5000" b="1" dirty="0"/>
              <a:t>Online Crime Report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E5FB8-811B-4FF2-B206-A1C950FCF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500604"/>
            <a:ext cx="8825658" cy="3138196"/>
          </a:xfrm>
        </p:spPr>
        <p:txBody>
          <a:bodyPr/>
          <a:lstStyle/>
          <a:p>
            <a:r>
              <a:rPr lang="en-US" dirty="0"/>
              <a:t>Project group 10:</a:t>
            </a:r>
          </a:p>
          <a:p>
            <a:r>
              <a:rPr lang="en-US" dirty="0"/>
              <a:t>Rajendrakumar ganji</a:t>
            </a:r>
          </a:p>
          <a:p>
            <a:r>
              <a:rPr lang="en-US" dirty="0"/>
              <a:t>AISHWARYA NAIDU KOTLA</a:t>
            </a:r>
          </a:p>
          <a:p>
            <a:r>
              <a:rPr lang="en-US" dirty="0"/>
              <a:t>PRANAY REDDY SINGIREDDY</a:t>
            </a:r>
          </a:p>
          <a:p>
            <a:r>
              <a:rPr lang="en-US" dirty="0"/>
              <a:t>VISHNU MONISH KANKANALA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61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DA123-5483-414A-A0A2-4CADAD27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3449-42E7-4ABD-B516-25382462C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data Accuracy.</a:t>
            </a:r>
          </a:p>
          <a:p>
            <a:r>
              <a:rPr lang="en-US" dirty="0"/>
              <a:t>Proper control of the higher officials.</a:t>
            </a:r>
          </a:p>
          <a:p>
            <a:r>
              <a:rPr lang="en-US" dirty="0"/>
              <a:t>Minimize manual data entry.</a:t>
            </a:r>
          </a:p>
          <a:p>
            <a:r>
              <a:rPr lang="en-US" dirty="0"/>
              <a:t>Minimum time needed for the various processing.</a:t>
            </a:r>
          </a:p>
          <a:p>
            <a:r>
              <a:rPr lang="en-US" dirty="0"/>
              <a:t>Greater efficiency.</a:t>
            </a:r>
          </a:p>
          <a:p>
            <a:r>
              <a:rPr lang="en-US" dirty="0"/>
              <a:t>Better service.</a:t>
            </a:r>
          </a:p>
          <a:p>
            <a:r>
              <a:rPr lang="en-US" dirty="0"/>
              <a:t>User friendliness and interactive.</a:t>
            </a:r>
          </a:p>
          <a:p>
            <a:r>
              <a:rPr lang="en-US" dirty="0"/>
              <a:t>Minimum time required.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5C5EA-8EC2-49C3-ADD9-A4820ED2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820" y="2603240"/>
            <a:ext cx="7139683" cy="1651519"/>
          </a:xfrm>
        </p:spPr>
        <p:txBody>
          <a:bodyPr/>
          <a:lstStyle/>
          <a:p>
            <a:pPr algn="ctr"/>
            <a:r>
              <a:rPr lang="en-US" sz="7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909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1987-6953-407B-A2D6-C034D0C6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F428-7AA3-4C2E-ABA3-467D34F73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goal of this web application is to provide crime related solutions which are easily accessible to everyone.   </a:t>
            </a:r>
          </a:p>
          <a:p>
            <a:r>
              <a:rPr lang="en-US" dirty="0"/>
              <a:t>If we want to register a police complaint of non-emergency, we need to go to police station. To know the status of case we must visit police station regularly. This is a time taking process. </a:t>
            </a:r>
          </a:p>
          <a:p>
            <a:r>
              <a:rPr lang="en-US" dirty="0"/>
              <a:t>This project provides a solution by developing website where users can file a complaint. They can upload screenshots and all the relevant information of the case.</a:t>
            </a:r>
          </a:p>
          <a:p>
            <a:r>
              <a:rPr lang="en-US" dirty="0"/>
              <a:t>Citizens can also check the status and updates of the complaint.</a:t>
            </a:r>
          </a:p>
        </p:txBody>
      </p:sp>
    </p:spTree>
    <p:extLst>
      <p:ext uri="{BB962C8B-B14F-4D97-AF65-F5344CB8AC3E}">
        <p14:creationId xmlns:p14="http://schemas.microsoft.com/office/powerpoint/2010/main" val="183706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C49E-3758-41F6-B14A-D2A59523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724EB-B449-44F8-8D11-64FCD7BDA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be developing a web application, in that citizens can register by providing all the details in the sign-up page.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the citizen logins into the website he can see multiple options. He can file a case by selecting register complaint option. 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will have police records in the database. Based on place of occurrence of crime incident, our Portal will assign a police officer.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nce the case gets resolved then police officer will update the status of the case in the portal. Citizens can check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7F083-E770-4FAF-809D-277DCFB79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file a Complaint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C573-84F6-40CC-82A8-4164C89AA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can login with his credentials and click on register complaint. The below screen shows up and he can enter all his details.</a:t>
            </a:r>
          </a:p>
          <a:p>
            <a:r>
              <a:rPr lang="en-US" dirty="0"/>
              <a:t>Based on his zip code a police officer is assigned to his case.</a:t>
            </a:r>
          </a:p>
          <a:p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89B5DF7-1ECC-4464-A6EE-7488351EB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6" y="3545632"/>
            <a:ext cx="5747657" cy="29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5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4833-F11E-46A9-9E08-4A73A5FB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Suspicious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4689-EC49-4B71-93BD-EA13F9369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Along with filing the case the user can also add some suspicious information, this may help the officer with further information on the case.</a:t>
            </a:r>
          </a:p>
          <a:p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5B798B35-92CA-403D-8875-7E65A85D5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93" y="3097763"/>
            <a:ext cx="5943600" cy="363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1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C5823-B489-43C2-AB42-83670F54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Case Viewed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B5F28-EA49-4221-A6D5-CADDF0EC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case is assigned to an officer, the officer can login with his credentials and view the details of the cases assigned to him.</a:t>
            </a:r>
          </a:p>
          <a:p>
            <a:r>
              <a:rPr lang="en-US" dirty="0"/>
              <a:t>If the officer wants more information about the case, then he can contact the citizen</a:t>
            </a:r>
          </a:p>
          <a:p>
            <a:r>
              <a:rPr lang="en-US" dirty="0"/>
              <a:t>Once he has any update, he can write the comments and change the status from pending to solved.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488F9A3-547C-4DCB-8FA8-BB4E9ADDA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672" y="4366727"/>
            <a:ext cx="5943600" cy="208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7836-9F87-4C51-AB18-37A44A8C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the Status of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1871-32AE-494A-9830-DA0F1610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user can login with his Name and mobile number to check the status of the case. </a:t>
            </a:r>
          </a:p>
          <a:p>
            <a:r>
              <a:rPr lang="en-US" dirty="0"/>
              <a:t>Citizen can check the status of the case any time and he can also reach to the officer if needed.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42FD756C-42C3-4201-AEB6-3F16C9E5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84" y="3655085"/>
            <a:ext cx="5943600" cy="237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1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34CE-35BA-4959-AB79-87190A0A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D28A-FBEB-41D0-99E4-350B1F8C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Development : HTML, CSS, JAVASCRIPT</a:t>
            </a:r>
          </a:p>
          <a:p>
            <a:r>
              <a:rPr lang="en-US" dirty="0"/>
              <a:t>Back End Development : PHP</a:t>
            </a:r>
          </a:p>
          <a:p>
            <a:r>
              <a:rPr lang="en-US" dirty="0"/>
              <a:t>SERVER : XAMP SERVER</a:t>
            </a:r>
          </a:p>
          <a:p>
            <a:r>
              <a:rPr lang="en-US" dirty="0"/>
              <a:t>DATABASE : MYSQL</a:t>
            </a:r>
          </a:p>
        </p:txBody>
      </p:sp>
    </p:spTree>
    <p:extLst>
      <p:ext uri="{BB962C8B-B14F-4D97-AF65-F5344CB8AC3E}">
        <p14:creationId xmlns:p14="http://schemas.microsoft.com/office/powerpoint/2010/main" val="4186427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53DF-4982-4A7C-865A-020CA2C59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34E26-A818-454D-A685-786BADA8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system process is time consuming.</a:t>
            </a:r>
          </a:p>
          <a:p>
            <a:r>
              <a:rPr lang="en-US" dirty="0"/>
              <a:t>Victim may be afraid of visiting the police station though he has a problem.</a:t>
            </a:r>
          </a:p>
          <a:p>
            <a:r>
              <a:rPr lang="en-US" dirty="0"/>
              <a:t>Information Management is not effective in the existing system.</a:t>
            </a:r>
          </a:p>
          <a:p>
            <a:r>
              <a:rPr lang="en-US" dirty="0"/>
              <a:t>No direct role for the higher officials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65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520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</vt:lpstr>
      <vt:lpstr>Online Crime Report Management System</vt:lpstr>
      <vt:lpstr>MOTIVE OF THE PROJECT</vt:lpstr>
      <vt:lpstr>Approach</vt:lpstr>
      <vt:lpstr>How to file a Complaint</vt:lpstr>
      <vt:lpstr>Adding Suspicious information</vt:lpstr>
      <vt:lpstr>How is the Case Viewed</vt:lpstr>
      <vt:lpstr>Checking the Status of the Case</vt:lpstr>
      <vt:lpstr>Technology Stack</vt:lpstr>
      <vt:lpstr>Disadvantages of Existing System</vt:lpstr>
      <vt:lpstr>Advantages of Proposed system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Crime Report Management System</dc:title>
  <dc:creator>Singireddy, Pranay Reddy</dc:creator>
  <cp:lastModifiedBy>Ganji, Rajendrakumar (UMKC-Student)</cp:lastModifiedBy>
  <cp:revision>11</cp:revision>
  <dcterms:created xsi:type="dcterms:W3CDTF">2022-04-10T01:43:18Z</dcterms:created>
  <dcterms:modified xsi:type="dcterms:W3CDTF">2022-04-11T01:17:39Z</dcterms:modified>
</cp:coreProperties>
</file>