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65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1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1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B58A-041E-4B16-9A00-A291CDC9EC0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Pen placed on top of a signature line">
            <a:extLst>
              <a:ext uri="{FF2B5EF4-FFF2-40B4-BE49-F238E27FC236}">
                <a16:creationId xmlns:a16="http://schemas.microsoft.com/office/drawing/2014/main" id="{88DFF352-4999-2F2A-B9C1-915C8E87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0138-9280-4E66-A1F1-D8F3FBF2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294073"/>
            <a:ext cx="9448800" cy="2602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Online Crime Report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E5FB8-811B-4FF2-B206-A1C950FCF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18935"/>
            <a:ext cx="9448800" cy="729190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buFont typeface="Wingdings 3" charset="2"/>
              <a:buChar char=""/>
            </a:pPr>
            <a:r>
              <a:rPr lang="en-US" sz="11200" b="1" dirty="0"/>
              <a:t>Project group 10:</a:t>
            </a:r>
          </a:p>
          <a:p>
            <a:pPr>
              <a:buFont typeface="Wingdings 3" charset="2"/>
              <a:buChar char=""/>
            </a:pPr>
            <a:endParaRPr lang="en-US" sz="500" dirty="0"/>
          </a:p>
          <a:p>
            <a:pPr>
              <a:buFont typeface="Wingdings 3" charset="2"/>
              <a:buChar char=""/>
            </a:pPr>
            <a:endParaRPr lang="en-US" sz="500" dirty="0"/>
          </a:p>
          <a:p>
            <a:pPr>
              <a:buFont typeface="Wingdings 3" charset="2"/>
              <a:buChar char=""/>
            </a:pPr>
            <a:r>
              <a:rPr lang="en-US" sz="9600" dirty="0"/>
              <a:t>Rajendrakumar ganji</a:t>
            </a:r>
          </a:p>
          <a:p>
            <a:pPr>
              <a:buFont typeface="Wingdings 3" charset="2"/>
              <a:buChar char=""/>
            </a:pPr>
            <a:r>
              <a:rPr lang="en-US" sz="9600" dirty="0"/>
              <a:t>AISHWARYA NAIDU KOTLA</a:t>
            </a:r>
          </a:p>
          <a:p>
            <a:pPr>
              <a:buFont typeface="Wingdings 3" charset="2"/>
              <a:buChar char=""/>
            </a:pPr>
            <a:r>
              <a:rPr lang="en-US" sz="9600" dirty="0"/>
              <a:t>PRANAY REDDY SINGIREDDY</a:t>
            </a:r>
          </a:p>
          <a:p>
            <a:pPr>
              <a:buFont typeface="Wingdings 3" charset="2"/>
              <a:buChar char=""/>
            </a:pPr>
            <a:r>
              <a:rPr lang="en-US" sz="9600" dirty="0"/>
              <a:t>VISHNU MONISH KANKANALA</a:t>
            </a:r>
          </a:p>
          <a:p>
            <a:pPr>
              <a:buFont typeface="Wingdings 3" charset="2"/>
              <a:buChar char=""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83216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123-5483-414A-A0A2-4CADAD27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3449-42E7-4ABD-B516-25382462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data Accuracy.</a:t>
            </a:r>
          </a:p>
          <a:p>
            <a:r>
              <a:rPr lang="en-US" dirty="0"/>
              <a:t>Proper control of the higher officials.</a:t>
            </a:r>
          </a:p>
          <a:p>
            <a:r>
              <a:rPr lang="en-US" dirty="0"/>
              <a:t>Minimize manual data entry.</a:t>
            </a:r>
          </a:p>
          <a:p>
            <a:r>
              <a:rPr lang="en-US" dirty="0"/>
              <a:t>Minimum time needed for the various processing.</a:t>
            </a:r>
          </a:p>
          <a:p>
            <a:r>
              <a:rPr lang="en-US" dirty="0"/>
              <a:t>Greater efficiency.</a:t>
            </a:r>
          </a:p>
          <a:p>
            <a:r>
              <a:rPr lang="en-US" dirty="0"/>
              <a:t>Better service.</a:t>
            </a:r>
          </a:p>
          <a:p>
            <a:r>
              <a:rPr lang="en-US" dirty="0"/>
              <a:t>User friendliness and interactive.</a:t>
            </a:r>
          </a:p>
          <a:p>
            <a:r>
              <a:rPr lang="en-US" dirty="0"/>
              <a:t>Minimum time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C5EA-8EC2-49C3-ADD9-A4820ED2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820" y="2603240"/>
            <a:ext cx="7139683" cy="1651519"/>
          </a:xfrm>
        </p:spPr>
        <p:txBody>
          <a:bodyPr/>
          <a:lstStyle/>
          <a:p>
            <a:pPr algn="ctr"/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909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1987-6953-407B-A2D6-C034D0C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428-7AA3-4C2E-ABA3-467D34F7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goal of this web application is to provide crime related solutions which are easily accessible to everyone.   </a:t>
            </a:r>
          </a:p>
          <a:p>
            <a:r>
              <a:rPr lang="en-US" dirty="0"/>
              <a:t>If a citizen want to file a crime of any non-emergency, He/she should visit a police station to file the complaint. To know the status of case He/she must visit respective police station regularly. This is a time taking process. </a:t>
            </a:r>
          </a:p>
          <a:p>
            <a:r>
              <a:rPr lang="en-US" dirty="0"/>
              <a:t>So we developed a </a:t>
            </a:r>
            <a:r>
              <a:rPr lang="en-US" dirty="0" err="1"/>
              <a:t>webapplication</a:t>
            </a:r>
            <a:r>
              <a:rPr lang="en-US" dirty="0"/>
              <a:t> which gives solution to this. By using our website citizens can complaint crime through online . They can also upload pictures and all the relevant information of the case.</a:t>
            </a:r>
          </a:p>
          <a:p>
            <a:r>
              <a:rPr lang="en-US" dirty="0"/>
              <a:t>Citizens can also check the status and updates of the complaint.</a:t>
            </a:r>
          </a:p>
        </p:txBody>
      </p:sp>
    </p:spTree>
    <p:extLst>
      <p:ext uri="{BB962C8B-B14F-4D97-AF65-F5344CB8AC3E}">
        <p14:creationId xmlns:p14="http://schemas.microsoft.com/office/powerpoint/2010/main" val="18370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C49E-3758-41F6-B14A-D2A59523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59" y="783034"/>
            <a:ext cx="3136641" cy="1293028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24EB-B449-44F8-8D11-64FCD7BD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itizens can register to our web application by providing all the details in the sign-up page. Where they need create a username and password.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citizen logins into the website with his credentials he will be redirected to the home page of our application. There are multiple options to file a complaint.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selecting the type of crime and location He/she files a complaint.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police records in the database. Based on place of occurrence of crime incident, our Portal will assign a police officer.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 the status button citizens are asked to enter there case number so with that they can check the status of the case.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nce the case gets resolved then police officer will update the status of the case in the portal.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F083-E770-4FAF-809D-277DCFB7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file a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C573-84F6-40CC-82A8-4164C89A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login with his credentials and click on register complaint. The below screen shows up and he can enter all his details.</a:t>
            </a:r>
          </a:p>
          <a:p>
            <a:r>
              <a:rPr lang="en-US" dirty="0"/>
              <a:t>Based on his zip code a police officer is assigned to his case.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89B5DF7-1ECC-4464-A6EE-7488351E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3545632"/>
            <a:ext cx="5747657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4833-F11E-46A9-9E08-4A73A5F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Suspicious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4689-EC49-4B71-93BD-EA13F936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filing the case the user can also add some suspicious information, this may help the officer with further information on the case.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B798B35-92CA-403D-8875-7E65A85D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93" y="3097763"/>
            <a:ext cx="5943600" cy="36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5823-B489-43C2-AB42-83670F54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Case 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5F28-EA49-4221-A6D5-CADDF0EC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case is assigned to an officer, the officer can login with his credentials and view the details of the cases assigned to him.</a:t>
            </a:r>
          </a:p>
          <a:p>
            <a:r>
              <a:rPr lang="en-US" dirty="0"/>
              <a:t>If the officer wants more information about the case, then he can contact the citizen</a:t>
            </a:r>
          </a:p>
          <a:p>
            <a:r>
              <a:rPr lang="en-US" dirty="0"/>
              <a:t>Once he has any update, he can write the comments and change the status from pending to solved.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88F9A3-547C-4DCB-8FA8-BB4E9ADD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72" y="4366727"/>
            <a:ext cx="5943600" cy="20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7836-9F87-4C51-AB18-37A44A8C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Status of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1871-32AE-494A-9830-DA0F1610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login with his Name and mobile number to check the status of the case. </a:t>
            </a:r>
          </a:p>
          <a:p>
            <a:r>
              <a:rPr lang="en-US" dirty="0"/>
              <a:t>Citizen can check the status of the case any time and he can also reach to the officer if needed.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2FD756C-42C3-4201-AEB6-3F16C9E5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4" y="3655085"/>
            <a:ext cx="5943600" cy="23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34CE-35BA-4959-AB79-87190A0A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D28A-FBEB-41D0-99E4-350B1F8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Development : HTML, CSS, JAVASCRIPT</a:t>
            </a:r>
          </a:p>
          <a:p>
            <a:r>
              <a:rPr lang="en-US" dirty="0"/>
              <a:t>Back End Development : PHP</a:t>
            </a:r>
          </a:p>
          <a:p>
            <a:r>
              <a:rPr lang="en-US" dirty="0"/>
              <a:t>SERVER : XAMP SERVER</a:t>
            </a:r>
          </a:p>
          <a:p>
            <a:r>
              <a:rPr lang="en-US" dirty="0"/>
              <a:t>DATABASE : MYSQL</a:t>
            </a:r>
          </a:p>
        </p:txBody>
      </p:sp>
    </p:spTree>
    <p:extLst>
      <p:ext uri="{BB962C8B-B14F-4D97-AF65-F5344CB8AC3E}">
        <p14:creationId xmlns:p14="http://schemas.microsoft.com/office/powerpoint/2010/main" val="418642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3DF-4982-4A7C-865A-020CA2C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4E26-A818-454D-A685-786BADA8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system process is time consuming.</a:t>
            </a:r>
          </a:p>
          <a:p>
            <a:r>
              <a:rPr lang="en-US" dirty="0"/>
              <a:t>Victim may be afraid of visiting the police station though he has a problem.</a:t>
            </a:r>
          </a:p>
          <a:p>
            <a:r>
              <a:rPr lang="en-US" dirty="0"/>
              <a:t>Information Management is not effective in the existing system.</a:t>
            </a:r>
          </a:p>
          <a:p>
            <a:r>
              <a:rPr lang="en-US" dirty="0"/>
              <a:t>No direct role for the higher officials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650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581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Vapor Trail</vt:lpstr>
      <vt:lpstr>Online Crime Report Management System</vt:lpstr>
      <vt:lpstr>GOAL OF THE PROJECT</vt:lpstr>
      <vt:lpstr>Approach</vt:lpstr>
      <vt:lpstr>How to file a Complaint</vt:lpstr>
      <vt:lpstr>Adding Suspicious information</vt:lpstr>
      <vt:lpstr>How is the Case Viewed</vt:lpstr>
      <vt:lpstr>Checking the Status of the Case</vt:lpstr>
      <vt:lpstr>Technology Stack</vt:lpstr>
      <vt:lpstr>Disadvantages of Existing System</vt:lpstr>
      <vt:lpstr>Advantages of Proposed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Crime Report Management System</dc:title>
  <dc:creator>Singireddy, Pranay Reddy</dc:creator>
  <cp:lastModifiedBy>Singireddy, Pranay Reddy</cp:lastModifiedBy>
  <cp:revision>17</cp:revision>
  <dcterms:created xsi:type="dcterms:W3CDTF">2022-04-10T01:43:18Z</dcterms:created>
  <dcterms:modified xsi:type="dcterms:W3CDTF">2022-05-02T18:23:03Z</dcterms:modified>
</cp:coreProperties>
</file>