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AF5CC-E7C0-42C9-AD43-8205E4A7E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F49C45-3CB3-46F1-AC82-964EB6A78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7EBA3-949E-4583-B64F-E0732DD2F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30E1-01B9-4B76-8D21-595F646702E7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5ADE9-92CC-40E2-8369-4CCCEA83E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8EE4B-F688-4733-BC7F-B7FB96566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349F-2C5D-49EC-97EF-F5A28BFE7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05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37F0F-B008-4002-9ECE-72A579EC7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9A2182-48C0-4186-8DAB-B5FC5AA51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65828-B5B0-4FE8-9DD5-23AC1C03E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30E1-01B9-4B76-8D21-595F646702E7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EA9AE-CF26-4B67-A4E8-13DE33408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C5025-019D-426F-840C-3C15D8A4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349F-2C5D-49EC-97EF-F5A28BFE7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947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371A51-7C6E-40C2-9AB7-76D625C106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412AC3-79AF-4DE2-A149-7D0790F76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C9616-8EAD-432D-949D-435E9B4C9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30E1-01B9-4B76-8D21-595F646702E7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67D7A-CB66-4406-84D4-134C69E6D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C4A4B-9F44-45BA-B5B1-3FBDEB9A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349F-2C5D-49EC-97EF-F5A28BFE7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308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54B7E-21FE-49E4-A227-C8D9824F7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94DD1-43BF-4D03-A213-06AB7BEDD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D42EC-A82D-4D93-BFE3-F4EB7A607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30E1-01B9-4B76-8D21-595F646702E7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666F2-64D9-477A-9DFE-1DE61D446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19667-776B-4076-81F0-CEEAC682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349F-2C5D-49EC-97EF-F5A28BFE7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750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BA714-6037-4C15-8326-CF494B3E4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5359C-7743-4D40-A190-7E3256DD5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74C96-C64D-44B3-AF07-00906886F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30E1-01B9-4B76-8D21-595F646702E7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5F969-B858-4808-BB38-51AA85B46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17194-37BE-4194-AA28-F9C6119F9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349F-2C5D-49EC-97EF-F5A28BFE7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88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10852-B8D5-461D-9109-2F6506C7A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F78B4-9B04-4F17-8D18-02FFE8E72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84BED-CEDA-4457-B660-4CC327606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2F25D-3E94-4483-849E-A19BEA584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30E1-01B9-4B76-8D21-595F646702E7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5A5F7-0F48-4AC0-BE88-9DDDD2C31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2060B-A73D-42B1-8E37-90878121B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349F-2C5D-49EC-97EF-F5A28BFE7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374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587D3-FD93-4E01-B74D-9733768F4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F1D6C-B7B6-4C9A-ACF8-B307EE982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0904C3-29C9-4E42-8E2A-7D3E8887B0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C65AC8-22C9-44EF-9A08-9C61759DF3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9FC228-20C9-4A55-AB1A-63873476F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F32C18-5CEE-4C80-90E2-FD1E840F7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30E1-01B9-4B76-8D21-595F646702E7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EB8DB3-FB88-40F1-8B2D-BD73958B4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B24D34-16DD-431B-87B2-09456526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349F-2C5D-49EC-97EF-F5A28BFE7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57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B3245-8294-41CD-B8C8-C0EE42BA5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CB4519-D464-4CB3-9954-04A077CD2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30E1-01B9-4B76-8D21-595F646702E7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7E03DB-6B86-40A5-8FD4-B494A27B4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EAFDB-5E57-47FC-A0E5-3FB1EF3A8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349F-2C5D-49EC-97EF-F5A28BFE7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51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6948DF-5333-4D5D-B616-A63A630A4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30E1-01B9-4B76-8D21-595F646702E7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D6A897-BED7-4D8F-BB65-2B4CE36FD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483CC9-89EB-414A-B3C2-BF5F9D1AD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349F-2C5D-49EC-97EF-F5A28BFE7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853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ECD44-C0D1-4FEB-825C-839B62563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FF350-85C8-4A29-A7BE-1D92F9CB7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B10129-CC53-473F-9407-F191D3ADA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15379-989D-4834-B32B-5FC4D888E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30E1-01B9-4B76-8D21-595F646702E7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AA751-07F4-4E72-BBDF-075F5FEBA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D3838-BDC3-453F-81F4-6122DCE27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349F-2C5D-49EC-97EF-F5A28BFE7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63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869A7-0111-4F4C-B9BF-0EA3BEE65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E6934E-633F-4A00-9215-F44FB00267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E6FECA-C4E3-4FF4-B698-BCE2C0484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3B294-F921-4BC9-BB32-C24785DD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30E1-01B9-4B76-8D21-595F646702E7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B5AD1-441E-4933-A351-CA81479F5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3D256-84F9-4A9E-92AC-1D66453F8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349F-2C5D-49EC-97EF-F5A28BFE7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00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9DF1EF-5D57-4618-899E-F42D2EB1B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109F7-1B29-4A6E-8AC7-B39AA463D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A4017-23CB-4DD8-9E6E-55934D8A4B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A30E1-01B9-4B76-8D21-595F646702E7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75B9A-8CDD-426E-812A-B8FF4995A9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35CB8-D7B5-4CFF-B15F-FCE179335D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2349F-2C5D-49EC-97EF-F5A28BFE7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72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object-and-class-in-java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6099CAB-E1EF-4F2A-AAD1-32A444E43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677" y="112542"/>
            <a:ext cx="11929403" cy="656961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Classes and object</a:t>
            </a:r>
          </a:p>
          <a:p>
            <a:pPr algn="l"/>
            <a:r>
              <a:rPr lang="en-US" dirty="0"/>
              <a:t>Class</a:t>
            </a:r>
          </a:p>
          <a:p>
            <a:pPr algn="l"/>
            <a:r>
              <a:rPr lang="en-US" dirty="0"/>
              <a:t>Object</a:t>
            </a:r>
          </a:p>
          <a:p>
            <a:pPr algn="l"/>
            <a:r>
              <a:rPr lang="en-US" dirty="0"/>
              <a:t>Constructor:</a:t>
            </a:r>
          </a:p>
          <a:p>
            <a:pPr algn="l"/>
            <a:r>
              <a:rPr lang="en-US" dirty="0"/>
              <a:t>Function name and class name should be same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is called when an instance of the </a:t>
            </a:r>
            <a:r>
              <a:rPr lang="en-US" b="0" i="0" u="none" strike="noStrike" dirty="0">
                <a:solidFill>
                  <a:srgbClr val="008000"/>
                </a:solidFill>
                <a:effectLst/>
                <a:latin typeface="verdana" panose="020B0604030504040204" pitchFamily="34" charset="0"/>
                <a:hlinkClick r:id="rId2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created.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At the time of calling constructor, memory for the object is allocated in the memory.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is a special type of method which is used to initialize the object.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Every time an object is created using the new() keyword, at least one constructor is called.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calls a default constructor if there is no constructor available in the class. In such case, Java compiler provides a default constructor by default.</a:t>
            </a:r>
            <a:b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1960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DECCD-D5E3-4A97-BA24-8A1BDB49C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92764"/>
            <a:ext cx="12085983" cy="658633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610B4B"/>
                </a:solidFill>
                <a:effectLst/>
                <a:latin typeface="erdana"/>
              </a:rPr>
              <a:t>Rules for creating Java constructor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There are two rules defined for the constructor.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Constructor name must be the same as its class name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Constructor must have no explicit return type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Java constructor cannot be abstract, static, final, and synchronized</a:t>
            </a:r>
          </a:p>
          <a:p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Types of Java constructors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Default constructor (no-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arg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constructor)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Parameterized constructor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7297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4E070-5E47-40E4-9D80-984DF1A47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30" y="159026"/>
            <a:ext cx="11820940" cy="6506817"/>
          </a:xfrm>
        </p:spPr>
        <p:txBody>
          <a:bodyPr>
            <a:normAutofit/>
          </a:bodyPr>
          <a:lstStyle/>
          <a:p>
            <a:r>
              <a:rPr lang="en-IN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Default constructor					parameterised constructor</a:t>
            </a:r>
          </a:p>
          <a:p>
            <a:endParaRPr lang="en-IN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0F3834-329E-4F04-BCC5-DEF9D2D176F2}"/>
              </a:ext>
            </a:extLst>
          </p:cNvPr>
          <p:cNvSpPr txBox="1"/>
          <p:nvPr/>
        </p:nvSpPr>
        <p:spPr>
          <a:xfrm>
            <a:off x="371061" y="503586"/>
            <a:ext cx="5102087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Student{  </a:t>
            </a:r>
          </a:p>
          <a:p>
            <a:r>
              <a:rPr lang="en-IN" dirty="0"/>
              <a:t>    int id;  </a:t>
            </a:r>
          </a:p>
          <a:p>
            <a:r>
              <a:rPr lang="en-IN" dirty="0"/>
              <a:t>    String name;  </a:t>
            </a:r>
          </a:p>
          <a:p>
            <a:r>
              <a:rPr lang="en-IN" dirty="0"/>
              <a:t>    String college;</a:t>
            </a:r>
          </a:p>
          <a:p>
            <a:r>
              <a:rPr lang="en-IN" dirty="0"/>
              <a:t>Student()</a:t>
            </a:r>
          </a:p>
          <a:p>
            <a:r>
              <a:rPr lang="en-IN" dirty="0"/>
              <a:t>{  </a:t>
            </a:r>
          </a:p>
          <a:p>
            <a:r>
              <a:rPr lang="en-IN" dirty="0"/>
              <a:t>  college="Sona college"; </a:t>
            </a:r>
          </a:p>
          <a:p>
            <a:r>
              <a:rPr lang="en-IN" dirty="0"/>
              <a:t>}    </a:t>
            </a:r>
          </a:p>
          <a:p>
            <a:r>
              <a:rPr lang="en-IN" dirty="0"/>
              <a:t>void display(String </a:t>
            </a:r>
            <a:r>
              <a:rPr lang="en-IN" dirty="0" err="1"/>
              <a:t>n,int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name=n;</a:t>
            </a:r>
          </a:p>
          <a:p>
            <a:r>
              <a:rPr lang="en-IN" dirty="0"/>
              <a:t>id=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r>
              <a:rPr lang="en-IN" dirty="0" err="1"/>
              <a:t>System.out.println</a:t>
            </a:r>
            <a:r>
              <a:rPr lang="en-IN" dirty="0"/>
              <a:t>("Name= "+name+"\</a:t>
            </a:r>
            <a:r>
              <a:rPr lang="en-IN" dirty="0" err="1"/>
              <a:t>nID</a:t>
            </a:r>
            <a:r>
              <a:rPr lang="en-IN" dirty="0"/>
              <a:t>="+id);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("college= "+college);</a:t>
            </a:r>
          </a:p>
          <a:p>
            <a:r>
              <a:rPr lang="en-IN" dirty="0"/>
              <a:t>}  </a:t>
            </a:r>
          </a:p>
          <a:p>
            <a:r>
              <a:rPr lang="en-IN" dirty="0"/>
              <a:t>} </a:t>
            </a:r>
          </a:p>
          <a:p>
            <a:r>
              <a:rPr lang="en-IN" dirty="0"/>
              <a:t>class </a:t>
            </a:r>
            <a:r>
              <a:rPr lang="en-IN" dirty="0" err="1"/>
              <a:t>defaultconstructor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public static void main(String </a:t>
            </a:r>
            <a:r>
              <a:rPr lang="en-IN" dirty="0" err="1"/>
              <a:t>args</a:t>
            </a:r>
            <a:r>
              <a:rPr lang="en-IN" dirty="0"/>
              <a:t>[]){  </a:t>
            </a:r>
          </a:p>
          <a:p>
            <a:r>
              <a:rPr lang="en-IN" dirty="0"/>
              <a:t>   </a:t>
            </a:r>
          </a:p>
          <a:p>
            <a:r>
              <a:rPr lang="en-IN" dirty="0"/>
              <a:t>    Student s1 = new Student();  </a:t>
            </a:r>
          </a:p>
          <a:p>
            <a:r>
              <a:rPr lang="en-IN" dirty="0"/>
              <a:t>    Student s2 = new Student();   </a:t>
            </a:r>
          </a:p>
          <a:p>
            <a:r>
              <a:rPr lang="en-IN" dirty="0"/>
              <a:t>    s1.display("valar",10);  </a:t>
            </a:r>
          </a:p>
          <a:p>
            <a:r>
              <a:rPr lang="en-IN" dirty="0"/>
              <a:t>    s2.display("ram",02);  </a:t>
            </a:r>
          </a:p>
          <a:p>
            <a:r>
              <a:rPr lang="en-IN" dirty="0"/>
              <a:t>   }  </a:t>
            </a:r>
          </a:p>
          <a:p>
            <a:r>
              <a:rPr lang="en-IN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E1B1BF-81DE-45E1-A0F2-8822FEE4C09C}"/>
              </a:ext>
            </a:extLst>
          </p:cNvPr>
          <p:cNvSpPr txBox="1"/>
          <p:nvPr/>
        </p:nvSpPr>
        <p:spPr>
          <a:xfrm>
            <a:off x="5956859" y="655986"/>
            <a:ext cx="5102087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Student{  </a:t>
            </a:r>
          </a:p>
          <a:p>
            <a:r>
              <a:rPr lang="en-IN" dirty="0"/>
              <a:t>    int id;  </a:t>
            </a:r>
          </a:p>
          <a:p>
            <a:r>
              <a:rPr lang="en-IN" dirty="0"/>
              <a:t>    String name; </a:t>
            </a:r>
          </a:p>
          <a:p>
            <a:r>
              <a:rPr lang="en-IN" dirty="0"/>
              <a:t>    String college="Sona college";  </a:t>
            </a:r>
          </a:p>
          <a:p>
            <a:r>
              <a:rPr lang="en-IN" dirty="0"/>
              <a:t>Student(int </a:t>
            </a:r>
            <a:r>
              <a:rPr lang="en-IN" dirty="0" err="1"/>
              <a:t>i,String</a:t>
            </a:r>
            <a:r>
              <a:rPr lang="en-IN" dirty="0"/>
              <a:t> n)</a:t>
            </a:r>
          </a:p>
          <a:p>
            <a:r>
              <a:rPr lang="en-IN" dirty="0"/>
              <a:t>{  </a:t>
            </a:r>
          </a:p>
          <a:p>
            <a:r>
              <a:rPr lang="en-IN" dirty="0"/>
              <a:t>    id = </a:t>
            </a:r>
            <a:r>
              <a:rPr lang="en-IN" dirty="0" err="1"/>
              <a:t>i</a:t>
            </a:r>
            <a:r>
              <a:rPr lang="en-IN" dirty="0"/>
              <a:t>;  </a:t>
            </a:r>
          </a:p>
          <a:p>
            <a:r>
              <a:rPr lang="en-IN" dirty="0"/>
              <a:t>    name = n;  </a:t>
            </a:r>
          </a:p>
          <a:p>
            <a:r>
              <a:rPr lang="en-IN" dirty="0"/>
              <a:t>}    </a:t>
            </a:r>
          </a:p>
          <a:p>
            <a:r>
              <a:rPr lang="en-IN" dirty="0"/>
              <a:t>void display()</a:t>
            </a:r>
          </a:p>
          <a:p>
            <a:r>
              <a:rPr lang="en-IN" dirty="0"/>
              <a:t>{</a:t>
            </a:r>
          </a:p>
          <a:p>
            <a:r>
              <a:rPr lang="en-IN" dirty="0" err="1"/>
              <a:t>System.out.println</a:t>
            </a:r>
            <a:r>
              <a:rPr lang="en-IN" dirty="0"/>
              <a:t>("Name= "+name+"\</a:t>
            </a:r>
            <a:r>
              <a:rPr lang="en-IN" dirty="0" err="1"/>
              <a:t>nID</a:t>
            </a:r>
            <a:r>
              <a:rPr lang="en-IN" dirty="0"/>
              <a:t>="+id);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("college="+college);</a:t>
            </a:r>
          </a:p>
          <a:p>
            <a:r>
              <a:rPr lang="en-IN" dirty="0"/>
              <a:t>}  </a:t>
            </a:r>
          </a:p>
          <a:p>
            <a:r>
              <a:rPr lang="en-IN" dirty="0"/>
              <a:t>} </a:t>
            </a:r>
          </a:p>
          <a:p>
            <a:r>
              <a:rPr lang="en-IN" dirty="0"/>
              <a:t>class </a:t>
            </a:r>
            <a:r>
              <a:rPr lang="en-IN" dirty="0" err="1"/>
              <a:t>parameterconstructor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public static void main(String </a:t>
            </a:r>
            <a:r>
              <a:rPr lang="en-IN" dirty="0" err="1"/>
              <a:t>args</a:t>
            </a:r>
            <a:r>
              <a:rPr lang="en-IN" dirty="0"/>
              <a:t>[]){  </a:t>
            </a:r>
          </a:p>
          <a:p>
            <a:r>
              <a:rPr lang="en-IN" dirty="0"/>
              <a:t>   </a:t>
            </a:r>
          </a:p>
          <a:p>
            <a:r>
              <a:rPr lang="en-IN" dirty="0"/>
              <a:t>    Student s1 = new Student(111,"Karan");  </a:t>
            </a:r>
          </a:p>
          <a:p>
            <a:r>
              <a:rPr lang="en-IN" dirty="0"/>
              <a:t>    Student s2 = new Student(222,"Aryan");   </a:t>
            </a:r>
          </a:p>
          <a:p>
            <a:r>
              <a:rPr lang="en-IN" dirty="0"/>
              <a:t>    s1.display();  </a:t>
            </a:r>
          </a:p>
          <a:p>
            <a:r>
              <a:rPr lang="en-IN" dirty="0"/>
              <a:t>    s2.display();  </a:t>
            </a:r>
          </a:p>
          <a:p>
            <a:r>
              <a:rPr lang="en-IN" dirty="0"/>
              <a:t>   }  </a:t>
            </a:r>
          </a:p>
          <a:p>
            <a:r>
              <a:rPr lang="en-IN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901876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D2B0C-655C-4026-B2B0-7CAA5B8BD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78" y="185530"/>
            <a:ext cx="11847444" cy="6480313"/>
          </a:xfrm>
        </p:spPr>
        <p:txBody>
          <a:bodyPr>
            <a:normAutofit/>
          </a:bodyPr>
          <a:lstStyle/>
          <a:p>
            <a:r>
              <a:rPr lang="en-US" sz="2000" dirty="0"/>
              <a:t>This keyword</a:t>
            </a:r>
          </a:p>
          <a:p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this </a:t>
            </a:r>
            <a:r>
              <a:rPr lang="en-US" sz="2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keyword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refers to the current object in a method</a:t>
            </a:r>
          </a:p>
          <a:p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this </a:t>
            </a:r>
            <a:r>
              <a:rPr lang="en-US" sz="2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keyword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is to eliminate the confusion between class attributes and parameters with the same name</a:t>
            </a:r>
          </a:p>
          <a:p>
            <a:endParaRPr lang="en-IN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EEECAE-7FCF-4E5B-8D83-5EF9F8A992E5}"/>
              </a:ext>
            </a:extLst>
          </p:cNvPr>
          <p:cNvSpPr txBox="1"/>
          <p:nvPr/>
        </p:nvSpPr>
        <p:spPr>
          <a:xfrm>
            <a:off x="265043" y="1828800"/>
            <a:ext cx="11383618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Student{  </a:t>
            </a:r>
          </a:p>
          <a:p>
            <a:r>
              <a:rPr lang="en-IN" dirty="0"/>
              <a:t>    int id;  </a:t>
            </a:r>
          </a:p>
          <a:p>
            <a:r>
              <a:rPr lang="en-IN" dirty="0"/>
              <a:t>    String name;  </a:t>
            </a:r>
          </a:p>
          <a:p>
            <a:r>
              <a:rPr lang="en-IN" dirty="0"/>
              <a:t>    String college;</a:t>
            </a:r>
          </a:p>
          <a:p>
            <a:r>
              <a:rPr lang="en-IN" dirty="0"/>
              <a:t>Student()</a:t>
            </a:r>
          </a:p>
          <a:p>
            <a:r>
              <a:rPr lang="en-IN" dirty="0"/>
              <a:t>{  </a:t>
            </a:r>
          </a:p>
          <a:p>
            <a:r>
              <a:rPr lang="en-IN" dirty="0"/>
              <a:t>  college="Sona college"; </a:t>
            </a:r>
          </a:p>
          <a:p>
            <a:r>
              <a:rPr lang="en-IN" dirty="0"/>
              <a:t>}    </a:t>
            </a:r>
          </a:p>
          <a:p>
            <a:r>
              <a:rPr lang="en-IN" dirty="0"/>
              <a:t>void display(String </a:t>
            </a:r>
            <a:r>
              <a:rPr lang="en-IN" dirty="0" err="1"/>
              <a:t>name,int</a:t>
            </a:r>
            <a:r>
              <a:rPr lang="en-IN" dirty="0"/>
              <a:t> id)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this.name=name;</a:t>
            </a:r>
          </a:p>
          <a:p>
            <a:r>
              <a:rPr lang="en-IN" dirty="0"/>
              <a:t>this.id=id;</a:t>
            </a:r>
          </a:p>
          <a:p>
            <a:r>
              <a:rPr lang="en-IN" dirty="0" err="1"/>
              <a:t>System.out.println</a:t>
            </a:r>
            <a:r>
              <a:rPr lang="en-IN" dirty="0"/>
              <a:t>("Name= "+name+"\</a:t>
            </a:r>
            <a:r>
              <a:rPr lang="en-IN" dirty="0" err="1"/>
              <a:t>nID</a:t>
            </a:r>
            <a:r>
              <a:rPr lang="en-IN" dirty="0"/>
              <a:t>="+id);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("college= "+college);</a:t>
            </a:r>
          </a:p>
          <a:p>
            <a:r>
              <a:rPr lang="en-IN" dirty="0"/>
              <a:t>}  </a:t>
            </a:r>
          </a:p>
          <a:p>
            <a:r>
              <a:rPr lang="en-IN" dirty="0"/>
              <a:t>} </a:t>
            </a:r>
          </a:p>
          <a:p>
            <a:r>
              <a:rPr lang="en-IN" dirty="0"/>
              <a:t>class </a:t>
            </a:r>
            <a:r>
              <a:rPr lang="en-IN" dirty="0" err="1"/>
              <a:t>thiskeyword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public static void main(String </a:t>
            </a:r>
            <a:r>
              <a:rPr lang="en-IN" dirty="0" err="1"/>
              <a:t>args</a:t>
            </a:r>
            <a:r>
              <a:rPr lang="en-IN" dirty="0"/>
              <a:t>[]){  </a:t>
            </a:r>
          </a:p>
          <a:p>
            <a:r>
              <a:rPr lang="en-IN" dirty="0"/>
              <a:t>   </a:t>
            </a:r>
          </a:p>
          <a:p>
            <a:r>
              <a:rPr lang="en-IN" dirty="0"/>
              <a:t>    Student s1 = new Student();  </a:t>
            </a:r>
          </a:p>
          <a:p>
            <a:r>
              <a:rPr lang="en-IN" dirty="0"/>
              <a:t>    Student s2 = new Student();   </a:t>
            </a:r>
          </a:p>
          <a:p>
            <a:r>
              <a:rPr lang="en-IN" dirty="0"/>
              <a:t>    s1.display("valar",10);  </a:t>
            </a:r>
          </a:p>
          <a:p>
            <a:r>
              <a:rPr lang="en-IN" dirty="0"/>
              <a:t>    s2.display("ram",02);  </a:t>
            </a:r>
          </a:p>
          <a:p>
            <a:r>
              <a:rPr lang="en-IN" dirty="0"/>
              <a:t>   }  </a:t>
            </a:r>
          </a:p>
          <a:p>
            <a:r>
              <a:rPr lang="en-IN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509064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C2CF1-5B85-425B-9725-F2E832AF4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12099235" cy="68580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Constructor overloading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524ED2-F689-4F8E-8F60-2A5490C9C149}"/>
              </a:ext>
            </a:extLst>
          </p:cNvPr>
          <p:cNvSpPr txBox="1"/>
          <p:nvPr/>
        </p:nvSpPr>
        <p:spPr>
          <a:xfrm>
            <a:off x="92766" y="583096"/>
            <a:ext cx="9210260" cy="867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class Student{  </a:t>
            </a:r>
          </a:p>
          <a:p>
            <a:r>
              <a:rPr lang="en-IN"/>
              <a:t>    int id;  </a:t>
            </a:r>
          </a:p>
          <a:p>
            <a:r>
              <a:rPr lang="en-IN"/>
              <a:t>    String name; </a:t>
            </a:r>
          </a:p>
          <a:p>
            <a:r>
              <a:rPr lang="en-IN"/>
              <a:t>    String college;</a:t>
            </a:r>
          </a:p>
          <a:p>
            <a:r>
              <a:rPr lang="en-IN"/>
              <a:t>Student()</a:t>
            </a:r>
          </a:p>
          <a:p>
            <a:r>
              <a:rPr lang="en-IN"/>
              <a:t>{</a:t>
            </a:r>
          </a:p>
          <a:p>
            <a:r>
              <a:rPr lang="en-IN"/>
              <a:t>System.out.println("i am a default contructor");</a:t>
            </a:r>
          </a:p>
          <a:p>
            <a:r>
              <a:rPr lang="en-IN"/>
              <a:t>}</a:t>
            </a:r>
          </a:p>
          <a:p>
            <a:r>
              <a:rPr lang="en-IN"/>
              <a:t>Student(int id,String name,String college)</a:t>
            </a:r>
          </a:p>
          <a:p>
            <a:r>
              <a:rPr lang="en-IN"/>
              <a:t>{  </a:t>
            </a:r>
          </a:p>
          <a:p>
            <a:r>
              <a:rPr lang="en-IN"/>
              <a:t>    this.id = id;  </a:t>
            </a:r>
          </a:p>
          <a:p>
            <a:r>
              <a:rPr lang="en-IN"/>
              <a:t>    this.name = name;  </a:t>
            </a:r>
          </a:p>
          <a:p>
            <a:r>
              <a:rPr lang="en-IN"/>
              <a:t>    this.college=college;</a:t>
            </a:r>
          </a:p>
          <a:p>
            <a:r>
              <a:rPr lang="en-IN"/>
              <a:t>System.out.println("i am a parameterised contructor");</a:t>
            </a:r>
          </a:p>
          <a:p>
            <a:r>
              <a:rPr lang="en-IN"/>
              <a:t>}    </a:t>
            </a:r>
          </a:p>
          <a:p>
            <a:r>
              <a:rPr lang="en-IN"/>
              <a:t>void display()</a:t>
            </a:r>
          </a:p>
          <a:p>
            <a:r>
              <a:rPr lang="en-IN"/>
              <a:t>{</a:t>
            </a:r>
          </a:p>
          <a:p>
            <a:r>
              <a:rPr lang="en-IN"/>
              <a:t>System.out.println("Name= "+name+"\nID="+id);</a:t>
            </a:r>
          </a:p>
          <a:p>
            <a:r>
              <a:rPr lang="en-IN"/>
              <a:t>System.out.println("college="+college);</a:t>
            </a:r>
          </a:p>
          <a:p>
            <a:r>
              <a:rPr lang="en-IN"/>
              <a:t>}  </a:t>
            </a:r>
          </a:p>
          <a:p>
            <a:r>
              <a:rPr lang="en-IN"/>
              <a:t>} </a:t>
            </a:r>
          </a:p>
          <a:p>
            <a:r>
              <a:rPr lang="en-IN"/>
              <a:t>class constructoroverloading</a:t>
            </a:r>
          </a:p>
          <a:p>
            <a:r>
              <a:rPr lang="en-IN"/>
              <a:t>{</a:t>
            </a:r>
          </a:p>
          <a:p>
            <a:r>
              <a:rPr lang="en-IN"/>
              <a:t>public static void main(String args[]){  </a:t>
            </a:r>
          </a:p>
          <a:p>
            <a:r>
              <a:rPr lang="en-IN"/>
              <a:t>   </a:t>
            </a:r>
          </a:p>
          <a:p>
            <a:r>
              <a:rPr lang="en-IN"/>
              <a:t>Student s1 = new Student();    </a:t>
            </a:r>
          </a:p>
          <a:p>
            <a:r>
              <a:rPr lang="en-IN"/>
              <a:t>Student s2 = new Student(111,"Karan","Sona Colelge");  </a:t>
            </a:r>
          </a:p>
          <a:p>
            <a:r>
              <a:rPr lang="en-IN"/>
              <a:t>       </a:t>
            </a:r>
          </a:p>
          <a:p>
            <a:r>
              <a:rPr lang="en-IN"/>
              <a:t>    s2.display();  </a:t>
            </a:r>
          </a:p>
          <a:p>
            <a:r>
              <a:rPr lang="en-IN"/>
              <a:t>   }  </a:t>
            </a:r>
          </a:p>
          <a:p>
            <a:r>
              <a:rPr lang="en-IN"/>
              <a:t>}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7882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708</Words>
  <Application>Microsoft Office PowerPoint</Application>
  <PresentationFormat>Widescreen</PresentationFormat>
  <Paragraphs>131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</vt:lpstr>
      <vt:lpstr>Calibri</vt:lpstr>
      <vt:lpstr>Calibri Light</vt:lpstr>
      <vt:lpstr>erdana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Livewire</dc:creator>
  <cp:lastModifiedBy>Apollo</cp:lastModifiedBy>
  <cp:revision>23</cp:revision>
  <dcterms:created xsi:type="dcterms:W3CDTF">2021-03-18T09:30:23Z</dcterms:created>
  <dcterms:modified xsi:type="dcterms:W3CDTF">2023-03-29T06:23:46Z</dcterms:modified>
</cp:coreProperties>
</file>