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017C-4058-4FB2-AB96-FBA84116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D0DE-ACAB-4016-BBF1-6649BD5E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9DCF-21E9-4C5B-B9A7-F973EEEE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7EA1-5033-477D-97FD-425BD31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2360-82FB-4C58-9CD9-88367215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4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0D19-46E3-4B79-A462-B3DE2212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3EDE-831E-4B67-B860-8C796CE7F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3C61-9EA8-4B4F-9D74-9D280FB5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136-5D09-4A66-AD08-72B8B16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63C0-AC11-4AE7-891B-ABF7686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010C-9A08-44FC-B2ED-2837E1AAA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A1C-3DD8-4890-AA7C-7A92B24B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2D54C-0228-4C93-BB1F-8227D62A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FBBF-60B3-4D02-A257-60E92D6A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5E40-4886-473F-A014-4E2BE24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6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9653-3E65-4337-8FC2-5449560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BA06-9A50-40EB-9A8C-50132065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F11-C223-4E4A-8EAB-3B94484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C96E-DBB2-4921-AE20-E25ECF56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FED-BBFE-4787-A0B3-A552A027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3CF8-01B9-446F-A879-EF0DCB38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87C2-7433-4074-B4F2-00BF92F2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9DBE-EB8E-4EC0-9CD2-021AAA5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E61D-0EE7-4FD3-A7F0-56DB978F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DF61-952F-4393-8540-133C9BFE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201D-B6BE-4116-A253-7FADD7F6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27A1-7A98-4B72-9F31-18C560151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F3519-CF27-45AA-BEFA-926624AC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556F6-E637-474A-BFE7-58FF0A93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B79D-2E9F-4832-9F81-92F4540E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B09D-83DC-4FF9-90E6-614A7A5F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4E1-7FD8-4377-96FE-A8569B51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FFA3-3C5C-4EC5-AB7D-F7FA054B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4A4C4-0769-43F1-9964-259E4CD63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C993-D6B3-4384-89E0-E2CDB623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15468-FD5B-4FC3-B530-09E5FFDB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31D8C-A09B-49EE-BD80-BC2E5CB5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5296E-DEFE-4E5B-B9DE-3BB9B2B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1D649-B369-4635-83CA-30F2A6A1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0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47B6-79D7-4EC0-B228-D3B01A2E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67569-0B6B-4ACA-9049-ED94A693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BEF3-74F4-43F6-BE82-D3EE2BDC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ABD00-A438-4069-93E0-C25D0364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21F12-BF76-4BAB-B7DC-C5750DA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7C0A-CE4C-4DAD-87D5-3DAC5B57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4CFA-16D2-407F-A3DC-03D9A807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23BE-7915-4BD6-B2FC-96E41E5C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F204-1E4D-428E-9188-F826FD61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13E2-B0B7-4BA6-B136-BFA30C59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979C-ADD7-4BCF-AF8A-6E8F8CB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3543B-E586-45CB-8389-B38D61C7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F5F75-6BE4-490C-B1AC-A1133FB8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1E4-3FBD-4C4E-984B-A3050F2D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0D30C-225E-4CDB-B652-2077A9B4D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010DF-F0A4-4117-A302-0D86AC25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4D7A8-D0DF-46D7-BA8B-6DCF3FBC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F8CF-A8B0-4D49-B4A0-D74A5EB4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DFE3-E7A3-4A02-8DC4-60E4532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89955-DB8B-4886-8E62-D4848B4F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0916-39C3-49C5-BE56-5ABC28C3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43B3-7113-4B93-873E-75DC53BF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04F-ABC0-4343-A70F-97B7040125E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8D44-004A-4B7A-9E55-AA3042D4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6360-73D5-49A3-AC98-9A1AEF561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8798-3DED-4097-8102-861E419BE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929CBB-BBB0-4AE9-A038-505903483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1" y="219075"/>
            <a:ext cx="11953874" cy="6457950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control 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determines whether other statements will be executed. An if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decides whether to execute another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or decides which of two statements to execute. A loop decides how many times to execute another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IN" sz="1800" dirty="0">
                <a:latin typeface="Calibri" panose="020F0502020204030204" pitchFamily="34" charset="0"/>
              </a:rPr>
              <a:t>Sequence</a:t>
            </a:r>
          </a:p>
          <a:p>
            <a:pPr algn="l"/>
            <a:r>
              <a:rPr lang="en-IN" sz="1800" dirty="0">
                <a:latin typeface="Calibri" panose="020F0502020204030204" pitchFamily="34" charset="0"/>
              </a:rPr>
              <a:t>Control Statements</a:t>
            </a:r>
          </a:p>
          <a:p>
            <a:pPr algn="l"/>
            <a:r>
              <a:rPr lang="en-IN" sz="1800" dirty="0">
                <a:latin typeface="Calibri" panose="020F0502020204030204" pitchFamily="34" charset="0"/>
              </a:rPr>
              <a:t>Selection/decision making statements</a:t>
            </a:r>
          </a:p>
          <a:p>
            <a:pPr algn="l"/>
            <a:r>
              <a:rPr lang="en-IN" sz="1800" dirty="0">
                <a:latin typeface="Calibri" panose="020F0502020204030204" pitchFamily="34" charset="0"/>
              </a:rPr>
              <a:t>loop </a:t>
            </a:r>
          </a:p>
          <a:p>
            <a:pPr algn="l"/>
            <a:r>
              <a:rPr lang="en-IN" sz="1800" b="1" dirty="0">
                <a:latin typeface="Calibri" panose="020F0502020204030204" pitchFamily="34" charset="0"/>
              </a:rPr>
              <a:t>Sequence</a:t>
            </a:r>
          </a:p>
          <a:p>
            <a:pPr algn="l"/>
            <a:r>
              <a:rPr lang="en-US" sz="1800" b="0" dirty="0">
                <a:latin typeface="Calibri" panose="020F0502020204030204" pitchFamily="34" charset="0"/>
              </a:rPr>
              <a:t>	it is one by one execution of a program.</a:t>
            </a:r>
          </a:p>
          <a:p>
            <a:pPr algn="l"/>
            <a:r>
              <a:rPr lang="en-IN" sz="1800" b="1" dirty="0">
                <a:latin typeface="Calibri" panose="020F0502020204030204" pitchFamily="34" charset="0"/>
              </a:rPr>
              <a:t>selection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0" dirty="0">
                <a:latin typeface="Calibri" panose="020F0502020204030204" pitchFamily="34" charset="0"/>
              </a:rPr>
              <a:t>based on some condition program execution depends.</a:t>
            </a:r>
          </a:p>
          <a:p>
            <a:pPr algn="l"/>
            <a:r>
              <a:rPr lang="en-IN" sz="1800" b="1" dirty="0">
                <a:latin typeface="Calibri" panose="020F0502020204030204" pitchFamily="34" charset="0"/>
              </a:rPr>
              <a:t>if</a:t>
            </a:r>
          </a:p>
          <a:p>
            <a:pPr algn="l"/>
            <a:r>
              <a:rPr lang="en-IN" sz="1800" b="1" dirty="0">
                <a:latin typeface="Calibri" panose="020F0502020204030204" pitchFamily="34" charset="0"/>
              </a:rPr>
              <a:t>Syntax</a:t>
            </a:r>
          </a:p>
          <a:p>
            <a:pPr algn="l"/>
            <a:r>
              <a:rPr lang="en-IN" sz="1800" b="0" dirty="0">
                <a:latin typeface="Calibri" panose="020F0502020204030204" pitchFamily="34" charset="0"/>
              </a:rPr>
              <a:t>if (condition) :</a:t>
            </a:r>
          </a:p>
          <a:p>
            <a:pPr algn="l"/>
            <a:r>
              <a:rPr lang="en-IN" sz="1800" b="0" dirty="0">
                <a:latin typeface="Calibri" panose="020F0502020204030204" pitchFamily="34" charset="0"/>
              </a:rPr>
              <a:t>statement</a:t>
            </a:r>
          </a:p>
          <a:p>
            <a:pPr algn="l"/>
            <a:r>
              <a:rPr lang="en-IN" sz="1800" b="0" dirty="0">
                <a:latin typeface="Calibri" panose="020F0502020204030204" pitchFamily="34" charset="0"/>
              </a:rPr>
              <a:t>a=int(10)</a:t>
            </a:r>
          </a:p>
          <a:p>
            <a:pPr algn="l"/>
            <a:r>
              <a:rPr lang="en-IN" sz="1800" b="0" dirty="0">
                <a:latin typeface="Calibri" panose="020F0502020204030204" pitchFamily="34" charset="0"/>
              </a:rPr>
              <a:t>if a&gt;0:</a:t>
            </a:r>
          </a:p>
          <a:p>
            <a:pPr algn="l"/>
            <a:r>
              <a:rPr lang="en-US" sz="1800" b="0" dirty="0">
                <a:latin typeface="Calibri" panose="020F0502020204030204" pitchFamily="34" charset="0"/>
              </a:rPr>
              <a:t>    print(" the number a=" + str(a) + " is greater than zero")</a:t>
            </a:r>
          </a:p>
          <a:p>
            <a:pPr algn="l"/>
            <a:endParaRPr lang="en-IN" dirty="0"/>
          </a:p>
        </p:txBody>
      </p:sp>
      <p:pic>
        <p:nvPicPr>
          <p:cNvPr id="2050" name="Picture 2" descr="Flowchart of if statement in Python programming">
            <a:extLst>
              <a:ext uri="{FF2B5EF4-FFF2-40B4-BE49-F238E27FC236}">
                <a16:creationId xmlns:a16="http://schemas.microsoft.com/office/drawing/2014/main" id="{C96577D8-183B-4BF0-8B97-60353DB5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59" y="3987283"/>
            <a:ext cx="2162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3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074F-ECD6-4A77-8E2C-8A3AC0DA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106532"/>
            <a:ext cx="11949344" cy="60704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age=int(input("enter the age:"))</a:t>
            </a:r>
          </a:p>
          <a:p>
            <a:r>
              <a:rPr lang="en-US" dirty="0"/>
              <a:t>weight=int(input("Enter the weight:"))</a:t>
            </a:r>
          </a:p>
          <a:p>
            <a:r>
              <a:rPr lang="en-US" dirty="0"/>
              <a:t>if(age&gt;=18):</a:t>
            </a:r>
          </a:p>
          <a:p>
            <a:r>
              <a:rPr lang="en-US" dirty="0"/>
              <a:t>    print("u have passed the first rule.. since u r having age is greater than 18")</a:t>
            </a:r>
          </a:p>
          <a:p>
            <a:r>
              <a:rPr lang="en-US" dirty="0"/>
              <a:t>    print("now u r eligible to test for weight...")</a:t>
            </a:r>
          </a:p>
          <a:p>
            <a:r>
              <a:rPr lang="en-US" dirty="0"/>
              <a:t>    if(weight&gt;=50):</a:t>
            </a:r>
          </a:p>
          <a:p>
            <a:r>
              <a:rPr lang="en-US" dirty="0"/>
              <a:t>        print("u passed second rules..</a:t>
            </a:r>
            <a:r>
              <a:rPr lang="en-US" dirty="0" err="1"/>
              <a:t>sice</a:t>
            </a:r>
            <a:r>
              <a:rPr lang="en-US" dirty="0"/>
              <a:t> u r having weight is larger than 50")</a:t>
            </a:r>
          </a:p>
          <a:p>
            <a:r>
              <a:rPr lang="en-US" dirty="0"/>
              <a:t>        print("Go to hall number 210 to donate blood!....")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print("u r not heathy!.. better luck next time!...")</a:t>
            </a:r>
          </a:p>
          <a:p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    print("u r not eligible to donate blood since u r minor!...")</a:t>
            </a:r>
          </a:p>
          <a:p>
            <a:endParaRPr lang="en-US" dirty="0"/>
          </a:p>
          <a:p>
            <a:r>
              <a:rPr lang="en-US"/>
              <a:t>print("thank you")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53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09DF-DC04-41C1-9CAA-49302B7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68675"/>
            <a:ext cx="11505459" cy="63564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dirty="0">
                <a:latin typeface="Calibri" panose="020F0502020204030204" pitchFamily="34" charset="0"/>
              </a:rPr>
              <a:t>if.. else..</a:t>
            </a:r>
          </a:p>
          <a:p>
            <a:pPr marL="0" indent="0" algn="l">
              <a:buNone/>
            </a:pPr>
            <a:r>
              <a:rPr lang="en-IN" sz="2800" b="1" dirty="0">
                <a:latin typeface="Calibri" panose="020F0502020204030204" pitchFamily="34" charset="0"/>
              </a:rPr>
              <a:t>Syntax</a:t>
            </a:r>
          </a:p>
          <a:p>
            <a:pPr marL="0" indent="0" algn="l">
              <a:buNone/>
            </a:pPr>
            <a:r>
              <a:rPr lang="en-IN" sz="2800" b="0" dirty="0">
                <a:latin typeface="Calibri" panose="020F0502020204030204" pitchFamily="34" charset="0"/>
              </a:rPr>
              <a:t>if (condition) :</a:t>
            </a:r>
          </a:p>
          <a:p>
            <a:pPr marL="0" indent="0" algn="l">
              <a:buNone/>
            </a:pPr>
            <a:r>
              <a:rPr lang="en-IN" sz="2800" b="0" dirty="0">
                <a:latin typeface="Calibri" panose="020F0502020204030204" pitchFamily="34" charset="0"/>
              </a:rPr>
              <a:t>statements</a:t>
            </a:r>
          </a:p>
          <a:p>
            <a:pPr marL="0" indent="0" algn="l">
              <a:buNone/>
            </a:pPr>
            <a:r>
              <a:rPr lang="en-IN" sz="2800" b="0" dirty="0">
                <a:latin typeface="Calibri" panose="020F0502020204030204" pitchFamily="34" charset="0"/>
              </a:rPr>
              <a:t>else:</a:t>
            </a:r>
          </a:p>
          <a:p>
            <a:pPr marL="0" indent="0" algn="l">
              <a:buNone/>
            </a:pPr>
            <a:r>
              <a:rPr lang="en-IN" sz="2800" dirty="0">
                <a:latin typeface="Calibri" panose="020F0502020204030204" pitchFamily="34" charset="0"/>
              </a:rPr>
              <a:t>Statements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a = 200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b = 33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if b &gt; a: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 print("b is greater than a")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 print("b is not greater than a")</a:t>
            </a:r>
          </a:p>
          <a:p>
            <a:pPr marL="0" indent="0" algn="l">
              <a:buNone/>
            </a:pPr>
            <a:endParaRPr lang="en-IN" sz="2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Flowchart of if...else statement in Python Programming">
            <a:extLst>
              <a:ext uri="{FF2B5EF4-FFF2-40B4-BE49-F238E27FC236}">
                <a16:creationId xmlns:a16="http://schemas.microsoft.com/office/drawing/2014/main" id="{41D5C010-D8DF-4049-A87B-424E4ED7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75" y="393575"/>
            <a:ext cx="4685782" cy="45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0346-157A-42DB-ACB2-AAC37951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239697"/>
            <a:ext cx="11585360" cy="6303146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 err="1">
                <a:latin typeface="Calibri" panose="020F0502020204030204" pitchFamily="34" charset="0"/>
              </a:rPr>
              <a:t>elif</a:t>
            </a:r>
            <a:r>
              <a:rPr lang="en-IN" sz="2800" b="1" dirty="0">
                <a:latin typeface="Calibri" panose="020F0502020204030204" pitchFamily="34" charset="0"/>
              </a:rPr>
              <a:t>..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</a:rPr>
              <a:t>syntax</a:t>
            </a:r>
          </a:p>
          <a:p>
            <a:pPr marL="0" indent="0">
              <a:buNone/>
            </a:pPr>
            <a:r>
              <a:rPr lang="en-IN" sz="2800" b="0" dirty="0">
                <a:latin typeface="Calibri" panose="020F0502020204030204" pitchFamily="34" charset="0"/>
              </a:rPr>
              <a:t>if (condition):</a:t>
            </a:r>
          </a:p>
          <a:p>
            <a:pPr marL="0" indent="0">
              <a:buNone/>
            </a:pPr>
            <a:r>
              <a:rPr lang="en-IN" sz="2800" b="0" dirty="0">
                <a:latin typeface="Calibri" panose="020F050202020403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-IN" sz="2800" b="0" dirty="0" err="1">
                <a:latin typeface="Calibri" panose="020F0502020204030204" pitchFamily="34" charset="0"/>
              </a:rPr>
              <a:t>elif</a:t>
            </a:r>
            <a:r>
              <a:rPr lang="en-IN" sz="2800" b="0" dirty="0">
                <a:latin typeface="Calibri" panose="020F0502020204030204" pitchFamily="34" charset="0"/>
              </a:rPr>
              <a:t> condition:</a:t>
            </a:r>
          </a:p>
          <a:p>
            <a:pPr marL="0" indent="0">
              <a:buNone/>
            </a:pPr>
            <a:r>
              <a:rPr lang="en-IN" sz="2800" b="0" dirty="0">
                <a:latin typeface="Calibri" panose="020F050202020403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" sz="2800" b="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" sz="2800" b="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" sz="2800" b="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800" b="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IN" sz="2800" b="0" dirty="0">
                <a:latin typeface="Calibri" panose="020F0502020204030204" pitchFamily="34" charset="0"/>
              </a:rPr>
              <a:t>statement</a:t>
            </a:r>
          </a:p>
          <a:p>
            <a:endParaRPr lang="en-IN" dirty="0"/>
          </a:p>
        </p:txBody>
      </p:sp>
      <p:pic>
        <p:nvPicPr>
          <p:cNvPr id="3074" name="Picture 2" descr="Flowchart of if...elif....else in Python programming">
            <a:extLst>
              <a:ext uri="{FF2B5EF4-FFF2-40B4-BE49-F238E27FC236}">
                <a16:creationId xmlns:a16="http://schemas.microsoft.com/office/drawing/2014/main" id="{48206DB5-85BA-4B6D-BDCC-14C26AC6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490663"/>
            <a:ext cx="39243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272D-50C2-4C50-BDAC-35CEF0CF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33164"/>
            <a:ext cx="11842812" cy="6533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a = 200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b = 33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if b &gt; a:</a:t>
            </a:r>
          </a:p>
          <a:p>
            <a:pPr marL="0" indent="0">
              <a:buNone/>
            </a:pPr>
            <a:r>
              <a:rPr lang="en-US" sz="1800" b="0" dirty="0">
                <a:latin typeface="Calibri" panose="020F0502020204030204" pitchFamily="34" charset="0"/>
              </a:rPr>
              <a:t>  print("b is greater than a")</a:t>
            </a:r>
          </a:p>
          <a:p>
            <a:pPr marL="0" indent="0">
              <a:buNone/>
            </a:pPr>
            <a:r>
              <a:rPr lang="en-IN" sz="1800" b="0" dirty="0" err="1">
                <a:latin typeface="Calibri" panose="020F0502020204030204" pitchFamily="34" charset="0"/>
              </a:rPr>
              <a:t>elif</a:t>
            </a:r>
            <a:r>
              <a:rPr lang="en-IN" sz="1800" b="0" dirty="0">
                <a:latin typeface="Calibri" panose="020F0502020204030204" pitchFamily="34" charset="0"/>
              </a:rPr>
              <a:t> a == b:</a:t>
            </a:r>
          </a:p>
          <a:p>
            <a:pPr marL="0" indent="0">
              <a:buNone/>
            </a:pPr>
            <a:r>
              <a:rPr lang="en-US" sz="1800" b="0" dirty="0">
                <a:latin typeface="Calibri" panose="020F0502020204030204" pitchFamily="34" charset="0"/>
              </a:rPr>
              <a:t>  print("a and b are equal")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1800" b="0" dirty="0">
                <a:latin typeface="Calibri" panose="020F0502020204030204" pitchFamily="34" charset="0"/>
              </a:rPr>
              <a:t>  print("a is greater than b")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B291-069C-42CD-AAE6-A1B78354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77552"/>
            <a:ext cx="11833934" cy="63830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nested if</a:t>
            </a:r>
            <a:endParaRPr lang="en-IN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Syntax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if condition: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statement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if condition: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	statement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else: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	statement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	statement</a:t>
            </a:r>
          </a:p>
          <a:p>
            <a:pPr marL="0" indent="0">
              <a:buNone/>
            </a:pPr>
            <a:r>
              <a:rPr lang="en-IN" sz="1800" b="1" dirty="0" err="1">
                <a:latin typeface="Calibri" panose="020F0502020204030204" pitchFamily="34" charset="0"/>
              </a:rPr>
              <a:t>eg</a:t>
            </a:r>
            <a:r>
              <a:rPr lang="en-IN" sz="1800" b="1" dirty="0">
                <a:latin typeface="Calibri" panose="020F0502020204030204" pitchFamily="34" charset="0"/>
              </a:rPr>
              <a:t>:</a:t>
            </a:r>
            <a:endParaRPr lang="en-IN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dirty="0">
                <a:latin typeface="Calibri" panose="020F0502020204030204" pitchFamily="34" charset="0"/>
              </a:rPr>
              <a:t>num = float(input("Enter a number: "))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if </a:t>
            </a:r>
            <a:r>
              <a:rPr lang="en-IN" sz="1800" b="0" dirty="0" err="1">
                <a:latin typeface="Calibri" panose="020F0502020204030204" pitchFamily="34" charset="0"/>
              </a:rPr>
              <a:t>num</a:t>
            </a:r>
            <a:r>
              <a:rPr lang="en-IN" sz="1800" b="0" dirty="0">
                <a:latin typeface="Calibri" panose="020F0502020204030204" pitchFamily="34" charset="0"/>
              </a:rPr>
              <a:t> &gt;= 0: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    if </a:t>
            </a:r>
            <a:r>
              <a:rPr lang="en-IN" sz="1800" b="0" dirty="0" err="1">
                <a:latin typeface="Calibri" panose="020F0502020204030204" pitchFamily="34" charset="0"/>
              </a:rPr>
              <a:t>num</a:t>
            </a:r>
            <a:r>
              <a:rPr lang="en-IN" sz="1800" b="0" dirty="0">
                <a:latin typeface="Calibri" panose="020F0502020204030204" pitchFamily="34" charset="0"/>
              </a:rPr>
              <a:t> == 0: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        print("Zero")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    else: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        print("Positive number")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    print("Negative number")</a:t>
            </a:r>
          </a:p>
          <a:p>
            <a:pPr marL="0" indent="0">
              <a:buNone/>
            </a:pPr>
            <a:endParaRPr lang="en" sz="18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9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FFE4-3F6E-4FCB-8969-EE114DCB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95309"/>
            <a:ext cx="11674136" cy="6329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514350" indent="-514350">
              <a:buAutoNum type="arabicPeriod"/>
            </a:pPr>
            <a:r>
              <a:rPr lang="en-US" dirty="0"/>
              <a:t>Write a program to print given number is </a:t>
            </a:r>
            <a:r>
              <a:rPr lang="en-US" dirty="0" err="1"/>
              <a:t>divisable</a:t>
            </a:r>
            <a:r>
              <a:rPr lang="en-US" dirty="0"/>
              <a:t> by 7		`</a:t>
            </a:r>
          </a:p>
          <a:p>
            <a:pPr marL="514350" indent="-514350">
              <a:buAutoNum type="arabicPeriod"/>
            </a:pPr>
            <a:r>
              <a:rPr lang="en-US" dirty="0"/>
              <a:t>Write a program for following statement</a:t>
            </a:r>
          </a:p>
          <a:p>
            <a:pPr marL="0" indent="0">
              <a:buNone/>
            </a:pPr>
            <a:r>
              <a:rPr lang="en-US" dirty="0"/>
              <a:t>	a) read a age</a:t>
            </a:r>
          </a:p>
          <a:p>
            <a:pPr marL="0" indent="0">
              <a:buNone/>
            </a:pPr>
            <a:r>
              <a:rPr lang="en-US" dirty="0"/>
              <a:t>	b)check for minor if age should be less than 18</a:t>
            </a:r>
          </a:p>
          <a:p>
            <a:pPr marL="0" indent="0">
              <a:buNone/>
            </a:pPr>
            <a:r>
              <a:rPr lang="en-US" dirty="0"/>
              <a:t>	d)check for major if age is between 18 to 60</a:t>
            </a:r>
          </a:p>
          <a:p>
            <a:pPr marL="0" indent="0">
              <a:buNone/>
            </a:pPr>
            <a:r>
              <a:rPr lang="en-US" dirty="0"/>
              <a:t>	e)check for senior citizen</a:t>
            </a:r>
          </a:p>
          <a:p>
            <a:pPr marL="0" indent="0">
              <a:buNone/>
            </a:pPr>
            <a:r>
              <a:rPr lang="en-US" dirty="0"/>
              <a:t>3.to check given number is negative or not</a:t>
            </a:r>
          </a:p>
          <a:p>
            <a:pPr marL="0" indent="0">
              <a:buNone/>
            </a:pPr>
            <a:r>
              <a:rPr lang="en-US" dirty="0"/>
              <a:t>4.Given number is even or not</a:t>
            </a:r>
          </a:p>
          <a:p>
            <a:pPr marL="0" indent="0">
              <a:buNone/>
            </a:pPr>
            <a:r>
              <a:rPr lang="en-US" dirty="0"/>
              <a:t>5.to check bigger </a:t>
            </a:r>
            <a:r>
              <a:rPr lang="en-US"/>
              <a:t>of three numbers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3.Write a program for eligibility age for working in government </a:t>
            </a:r>
          </a:p>
          <a:p>
            <a:pPr marL="0" indent="0">
              <a:buNone/>
            </a:pPr>
            <a:r>
              <a:rPr lang="en-IN" dirty="0"/>
              <a:t>4. Write a python program for</a:t>
            </a:r>
          </a:p>
          <a:p>
            <a:pPr marL="0" indent="0">
              <a:buNone/>
            </a:pPr>
            <a:r>
              <a:rPr lang="en-IN" dirty="0"/>
              <a:t>	a)input a number</a:t>
            </a:r>
          </a:p>
          <a:p>
            <a:pPr marL="0" indent="0">
              <a:buNone/>
            </a:pPr>
            <a:r>
              <a:rPr lang="en-IN" dirty="0"/>
              <a:t>	b)check for negative number and further check for its two digit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72086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48CE-69AC-4714-A552-E39B5A1E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7" y="310718"/>
            <a:ext cx="11647503" cy="58662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Task 1</a:t>
            </a:r>
          </a:p>
          <a:p>
            <a:pPr marL="0" indent="0">
              <a:buNone/>
            </a:pPr>
            <a:r>
              <a:rPr lang="en-US" dirty="0"/>
              <a:t>num=int(input("Enter the number!..."))</a:t>
            </a:r>
          </a:p>
          <a:p>
            <a:pPr marL="0" indent="0">
              <a:buNone/>
            </a:pPr>
            <a:r>
              <a:rPr lang="en-US" dirty="0"/>
              <a:t>if(num%7==0):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    print(“not </a:t>
            </a:r>
            <a:r>
              <a:rPr lang="en-US" dirty="0" err="1"/>
              <a:t>divisable</a:t>
            </a:r>
            <a:r>
              <a:rPr lang="en-US"/>
              <a:t> by 7”)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Task 3</a:t>
            </a:r>
          </a:p>
          <a:p>
            <a:pPr marL="0" indent="0">
              <a:buNone/>
            </a:pPr>
            <a:r>
              <a:rPr lang="en-US" dirty="0"/>
              <a:t>age = int(input(" Please Enter Your Age Here:  "))</a:t>
            </a:r>
          </a:p>
          <a:p>
            <a:pPr marL="0" indent="0">
              <a:buNone/>
            </a:pPr>
            <a:r>
              <a:rPr lang="en-US" dirty="0"/>
              <a:t>if age &gt; 18:</a:t>
            </a:r>
          </a:p>
          <a:p>
            <a:pPr marL="0" indent="0">
              <a:buNone/>
            </a:pPr>
            <a:r>
              <a:rPr lang="en-US" dirty="0"/>
              <a:t>    if age &gt;= 18 and age &lt;= 60:</a:t>
            </a:r>
          </a:p>
          <a:p>
            <a:pPr marL="0" indent="0">
              <a:buNone/>
            </a:pPr>
            <a:r>
              <a:rPr lang="en-US" dirty="0"/>
              <a:t>        print(" You are Eligible to Work ")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 You are too old to work as per the Government rules")</a:t>
            </a:r>
          </a:p>
          <a:p>
            <a:pPr marL="0" indent="0">
              <a:buNone/>
            </a:pPr>
            <a:r>
              <a:rPr lang="en-US" dirty="0"/>
              <a:t>        print(" Please Collect your pension!")</a:t>
            </a:r>
          </a:p>
          <a:p>
            <a:pPr marL="0" indent="0">
              <a:buNone/>
            </a:pPr>
            <a:r>
              <a:rPr lang="en-US" dirty="0"/>
              <a:t>   else:</a:t>
            </a:r>
          </a:p>
          <a:p>
            <a:pPr marL="0" indent="0">
              <a:buNone/>
            </a:pPr>
            <a:r>
              <a:rPr lang="en-US" dirty="0"/>
              <a:t>     print(" You are Minor ") </a:t>
            </a:r>
          </a:p>
          <a:p>
            <a:pPr marL="0" indent="0">
              <a:buNone/>
            </a:pPr>
            <a:r>
              <a:rPr lang="en-US" dirty="0"/>
              <a:t>     print(" You are not Eligible to Work ")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48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4235-13B1-4659-8C5F-731E3A43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86430"/>
            <a:ext cx="11656381" cy="6471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 4</a:t>
            </a:r>
          </a:p>
          <a:p>
            <a:pPr marL="0" indent="0">
              <a:buNone/>
            </a:pPr>
            <a:r>
              <a:rPr lang="en-US" dirty="0"/>
              <a:t>num = int(input("enter the number!.."))</a:t>
            </a:r>
          </a:p>
          <a:p>
            <a:pPr marL="0" indent="0">
              <a:buNone/>
            </a:pPr>
            <a:r>
              <a:rPr lang="en-US" dirty="0"/>
              <a:t>if (num &lt; 0):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  <a:p>
            <a:pPr marL="0" indent="0">
              <a:buNone/>
            </a:pPr>
            <a:r>
              <a:rPr lang="en-US" dirty="0"/>
              <a:t>    print("Now </a:t>
            </a:r>
            <a:r>
              <a:rPr lang="en-US" dirty="0" err="1"/>
              <a:t>i</a:t>
            </a:r>
            <a:r>
              <a:rPr lang="en-US" dirty="0"/>
              <a:t> am checking for two digit negative number!.....")</a:t>
            </a:r>
          </a:p>
          <a:p>
            <a:pPr marL="0" indent="0">
              <a:buNone/>
            </a:pPr>
            <a:r>
              <a:rPr lang="en-US" dirty="0"/>
              <a:t>    if  (num&gt;=-99):</a:t>
            </a:r>
          </a:p>
          <a:p>
            <a:pPr marL="0" indent="0">
              <a:buNone/>
            </a:pPr>
            <a:r>
              <a:rPr lang="en-US" dirty="0"/>
              <a:t>        print("Two digit Negative Number")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print("It is not a two digit negative number!...")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print("Positive Number")</a:t>
            </a:r>
          </a:p>
          <a:p>
            <a:pPr marL="0" indent="0">
              <a:buNone/>
            </a:pPr>
            <a:r>
              <a:rPr lang="en-US" dirty="0"/>
              <a:t>    #nested 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12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6643-7960-493E-B54E-F043A1A7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51791"/>
            <a:ext cx="11141765" cy="592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0" indent="0">
              <a:buNone/>
            </a:pPr>
            <a:r>
              <a:rPr lang="en-US" dirty="0"/>
              <a:t>a=int(60)</a:t>
            </a:r>
          </a:p>
          <a:p>
            <a:pPr marL="0" indent="0">
              <a:buNone/>
            </a:pPr>
            <a:r>
              <a:rPr lang="en-US" dirty="0"/>
              <a:t>if a&lt;18:</a:t>
            </a:r>
          </a:p>
          <a:p>
            <a:pPr marL="0" indent="0">
              <a:buNone/>
            </a:pPr>
            <a:r>
              <a:rPr lang="en-US" dirty="0"/>
              <a:t>    print('minor')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(a&gt;=18) and (a&lt;=59):</a:t>
            </a:r>
          </a:p>
          <a:p>
            <a:pPr marL="0" indent="0">
              <a:buNone/>
            </a:pPr>
            <a:r>
              <a:rPr lang="en-US" dirty="0"/>
              <a:t>    print('major eligible </a:t>
            </a:r>
            <a:r>
              <a:rPr lang="en-US"/>
              <a:t>for voting')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a&gt;=60:</a:t>
            </a:r>
          </a:p>
          <a:p>
            <a:pPr marL="0" indent="0">
              <a:buNone/>
            </a:pPr>
            <a:r>
              <a:rPr lang="en-US" dirty="0"/>
              <a:t>    print('senior citizen')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print('give correct no')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7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813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Sundaram</dc:creator>
  <cp:lastModifiedBy>Apollo</cp:lastModifiedBy>
  <cp:revision>14</cp:revision>
  <dcterms:created xsi:type="dcterms:W3CDTF">2021-02-26T00:33:37Z</dcterms:created>
  <dcterms:modified xsi:type="dcterms:W3CDTF">2023-04-19T11:54:56Z</dcterms:modified>
</cp:coreProperties>
</file>