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2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156-E8D0-4BC1-95C3-07C89772E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4C5C-48DC-4B60-A946-4EFEC0C55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3CCB-E8C3-4C7A-AC75-04ECF980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5F68-E0D0-48C5-BE77-EAC1BDC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6033-31A9-44BE-9005-D30B4FFE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3FCF-06A7-43FD-8B56-0B51611F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6B8E-08A3-431F-9853-BE23630A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8B2C-62B3-4315-9997-3F1C5A95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127F-CAD0-40F7-9D7A-CDA393F2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1D0C-CE2A-4869-97FA-AA864926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72FF6-A5DA-437A-8438-77E1E5061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A3CE1-7583-459A-91F8-3CF706B30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6350-7047-452B-9184-E706A5BF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3749-1750-4E22-A813-1FEA9215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84E7-A709-4448-B868-62C1CC9C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8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11CC-6BCD-441C-A80D-7B7835CE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88C6-23C4-49EF-9913-FB32B83A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22B4-9B23-4B13-9844-2BEADB05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2BA8-E9CC-4E6E-A8AE-46CE06DD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DA20-DDFB-49CD-8AC9-6AD7853C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5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4A92-1840-4A0F-AAB1-0253D445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ED82-7C39-40FC-9BAF-84E4E733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79E9-F58B-44F7-BD3A-26D1BF7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BCB8-059E-455A-81F8-5C77A12B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48C8-029C-4308-8ACB-44D1AF44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7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C1D-2C05-4FB4-B164-83676112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7BEE-3207-4D35-B984-C95DFB2AE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60442-5BE6-4D84-BED9-3FD6C34C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7FCB-0157-4E47-93E1-4AAC41E7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5ACF-39B8-484C-A601-F656206A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B5A2-83BB-4DBD-B890-BDEE064B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4EE6-904C-45C4-AE95-983B35FE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7CB41-936B-4115-A2E5-7B27A069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1DDDE-CBDB-4CEC-9280-C84836279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B33A-6D3D-43DC-A8AF-AB2625B1A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C84E-2723-4F32-AE37-039C4A8E3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6ECAF-3283-4F65-9A1E-96C23C6F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45752-9868-4147-9BFD-7906ACA8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E7EDE-4FAF-44F0-BF0B-848F41E5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E6B5-EDF4-407E-AA40-F1F96F53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DB7A9-6978-43DF-86F4-00270A44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8C538-72C5-4AE8-90C1-855EAAB6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065B-15A5-4159-A0C1-6AD70064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4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11E3A-6774-410F-96AA-A88DFE6A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D36F3-F87F-4B51-8A0D-383461C5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DAB1B-15B3-42F8-AC09-E3CC1717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B47-8AC3-452F-8772-CE732F90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E0DC-D6E9-4D9C-9E6F-AEDBF2E4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0FCDD-A7F7-44EA-AD49-79CF7347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0DB6-5D60-4BFB-97CC-43638EF5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17BB-9506-4D7E-96E1-69FD5264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797F-62C3-4311-B6B1-3DE33BFA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0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467C-C2A5-4984-8A15-BD87B6A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A507E-AF0A-4ABC-BBF9-577E9FF09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8AF89-4DE2-422D-A52F-EF3F69E1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7CA6-BF86-4D25-8251-4481EA63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962A-016B-4E8A-9681-A714B819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3965-7EAC-4B57-8D5E-C083461A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25D00-4491-4A66-BDE3-8C4FD7E4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B338-F831-4194-B678-EB678A0A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764A-8125-475C-AFAC-4D14D75E8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1090-A78F-4BB6-A12F-4A985E2A902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E921-B1C6-40AA-B14F-A48ED943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1304-329C-4558-81EB-78F59140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9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15120D-223D-426A-BE31-6FA3ABF85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159025"/>
            <a:ext cx="11648661" cy="6321287"/>
          </a:xfrm>
        </p:spPr>
        <p:txBody>
          <a:bodyPr>
            <a:normAutofit/>
          </a:bodyPr>
          <a:lstStyle/>
          <a:p>
            <a:r>
              <a:rPr lang="en-US" sz="2500" b="1" dirty="0"/>
              <a:t>List</a:t>
            </a:r>
          </a:p>
          <a:p>
            <a:pPr algn="l"/>
            <a:r>
              <a:rPr lang="en-US" sz="2500" b="1" dirty="0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sz="2500" b="1" dirty="0"/>
              <a:t>: </a:t>
            </a:r>
            <a:r>
              <a:rPr lang="en-US" sz="2500" dirty="0"/>
              <a:t>Lists are used to store multiple items in a single variable.</a:t>
            </a:r>
          </a:p>
          <a:p>
            <a:pPr algn="l"/>
            <a:r>
              <a:rPr lang="en-US" sz="2500" b="1" dirty="0">
                <a:solidFill>
                  <a:srgbClr val="0070C0"/>
                </a:solidFill>
              </a:rPr>
              <a:t>List Properties: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 of items of different item( </a:t>
            </a: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int,float,string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[] to indicate items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 ordered.(we cant change order of item)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allows repeated values to be stored(duplicate)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 is mutable(after creation we can add or delete items)</a:t>
            </a:r>
          </a:p>
          <a:p>
            <a:pPr algn="l"/>
            <a:r>
              <a:rPr lang="en-US" sz="2500" b="1" dirty="0">
                <a:solidFill>
                  <a:srgbClr val="0070C0"/>
                </a:solidFill>
              </a:rPr>
              <a:t>How to create list</a:t>
            </a:r>
          </a:p>
          <a:p>
            <a:pPr algn="l"/>
            <a:r>
              <a:rPr lang="en-US" sz="2500" b="1" dirty="0">
                <a:solidFill>
                  <a:srgbClr val="0070C0"/>
                </a:solidFill>
              </a:rPr>
              <a:t>Using -- &gt; []  or list()</a:t>
            </a:r>
          </a:p>
          <a:p>
            <a:pPr algn="l"/>
            <a:r>
              <a:rPr lang="en-US" sz="2500" dirty="0"/>
              <a:t>student = [‘Ram’, 101,’15/02/2003’,96.56]</a:t>
            </a:r>
          </a:p>
          <a:p>
            <a:pPr algn="l"/>
            <a:r>
              <a:rPr lang="en-US" sz="2500" dirty="0"/>
              <a:t>Student=list((‘Ram’, 101,’15/02/2003’,96.56))</a:t>
            </a:r>
          </a:p>
          <a:p>
            <a:pPr algn="l"/>
            <a:r>
              <a:rPr lang="en-US" sz="2500" b="1" dirty="0">
                <a:solidFill>
                  <a:srgbClr val="0070C0"/>
                </a:solidFill>
              </a:rPr>
              <a:t>Total item calculation: </a:t>
            </a:r>
            <a:r>
              <a:rPr lang="en-US" sz="2500" b="1" dirty="0" err="1">
                <a:solidFill>
                  <a:srgbClr val="0070C0"/>
                </a:solidFill>
              </a:rPr>
              <a:t>len</a:t>
            </a:r>
            <a:r>
              <a:rPr lang="en-US" sz="2500" b="1" dirty="0">
                <a:solidFill>
                  <a:srgbClr val="0070C0"/>
                </a:solidFill>
              </a:rPr>
              <a:t>(</a:t>
            </a:r>
            <a:r>
              <a:rPr lang="en-US" sz="2500" b="1" dirty="0" err="1">
                <a:solidFill>
                  <a:srgbClr val="0070C0"/>
                </a:solidFill>
              </a:rPr>
              <a:t>listname</a:t>
            </a:r>
            <a:r>
              <a:rPr lang="en-US" sz="2500" b="1" dirty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25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5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7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B631-0046-4D4A-B72C-5BBF257D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19269"/>
            <a:ext cx="11807687" cy="6626088"/>
          </a:xfrm>
        </p:spPr>
        <p:txBody>
          <a:bodyPr/>
          <a:lstStyle/>
          <a:p>
            <a:r>
              <a:rPr lang="en-US" b="0" i="0">
                <a:effectLst/>
                <a:latin typeface="Helvetica" panose="020B0604020202020204" pitchFamily="34" charset="0"/>
              </a:rPr>
              <a:t> </a:t>
            </a:r>
            <a:r>
              <a:rPr lang="en-US" b="0" i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Task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1.Write a Python program to print a specified list after removing the 0th, 4th and 5th elements.</a:t>
            </a:r>
            <a:endParaRPr lang="en-US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effectLst/>
                <a:latin typeface="Helvetica" panose="020B0604020202020204" pitchFamily="34" charset="0"/>
              </a:rPr>
              <a:t>	Sample List : ['Red', 'Green', 'White', 'Black', 'Pink', 'Yellow’]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Helvetica" panose="020B0604020202020204" pitchFamily="34" charset="0"/>
              </a:rPr>
              <a:t>2. 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print the numbers of a specified list after removing even numbers from it</a:t>
            </a:r>
            <a:endParaRPr lang="en-IN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Helvetica" panose="020B0604020202020204" pitchFamily="34" charset="0"/>
              </a:rPr>
              <a:t>3. 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access the index of a list</a:t>
            </a:r>
            <a:endParaRPr lang="en-US" b="0" i="0" dirty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</a:rPr>
              <a:t>4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.Write a Python program to count the number of strings where the string length is 2 or more and the first and last character are same from a given list of strings.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List : ['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abc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', '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xyz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', 'aba', '1221’]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5.Write a Python program to find the index of an item in a specified list.</a:t>
            </a:r>
          </a:p>
          <a:p>
            <a:endParaRPr 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3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97B7-7C76-4D96-9427-3578E477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32522"/>
            <a:ext cx="12006469" cy="6725478"/>
          </a:xfrm>
        </p:spPr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get the smallest number from a tuple.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remove duplicates from a </a:t>
            </a:r>
            <a:r>
              <a:rPr lang="en-US" dirty="0">
                <a:latin typeface="Helvetica" panose="020B0604020202020204" pitchFamily="34" charset="0"/>
              </a:rPr>
              <a:t>list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en-US" b="1" i="0" dirty="0">
                <a:effectLst/>
                <a:latin typeface="Helvetica" panose="020B0604020202020204" pitchFamily="34" charset="0"/>
              </a:rPr>
              <a:t> 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get unique values from a list.</a:t>
            </a:r>
          </a:p>
          <a:p>
            <a:r>
              <a:rPr lang="en-US" b="1" i="0" dirty="0">
                <a:solidFill>
                  <a:srgbClr val="1C2B41"/>
                </a:solidFill>
                <a:effectLst/>
                <a:latin typeface="Open Sans"/>
              </a:rPr>
              <a:t>Generate a Python list of all the even numbers between 4 to 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57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F4D7-6989-4AFE-9424-C881B1A6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54"/>
            <a:ext cx="10515600" cy="6079309"/>
          </a:xfrm>
        </p:spPr>
        <p:txBody>
          <a:bodyPr>
            <a:normAutofit lnSpcReduction="10000"/>
          </a:bodyPr>
          <a:lstStyle/>
          <a:p>
            <a:r>
              <a:rPr lang="en-US"/>
              <a:t>1) lets take this list</a:t>
            </a:r>
          </a:p>
          <a:p>
            <a:r>
              <a:rPr lang="en-US"/>
              <a:t>a) initial list --&gt; ["carrot","tomato","cabbage","cauliflower","tomato"]</a:t>
            </a:r>
          </a:p>
          <a:p>
            <a:r>
              <a:rPr lang="en-US"/>
              <a:t>b) insert "egg plant" into as a "3rd element"</a:t>
            </a:r>
          </a:p>
          <a:p>
            <a:r>
              <a:rPr lang="en-US"/>
              <a:t>c) add "beet root" into last</a:t>
            </a:r>
          </a:p>
          <a:p>
            <a:r>
              <a:rPr lang="en-US"/>
              <a:t>d) extend this small list ["cabbage","greenchilly","raddish"]</a:t>
            </a:r>
          </a:p>
          <a:p>
            <a:r>
              <a:rPr lang="en-US"/>
              <a:t>e) remove "cabage" and list updated list</a:t>
            </a:r>
          </a:p>
          <a:p>
            <a:r>
              <a:rPr lang="en-US"/>
              <a:t>d) check for count of tomato,cabbage</a:t>
            </a:r>
          </a:p>
          <a:p>
            <a:r>
              <a:rPr lang="en-US"/>
              <a:t>f) display the index of "beet root"</a:t>
            </a:r>
          </a:p>
          <a:p>
            <a:r>
              <a:rPr lang="en-US"/>
              <a:t>g) remove last element</a:t>
            </a:r>
          </a:p>
          <a:p>
            <a:r>
              <a:rPr lang="en-US"/>
              <a:t>h) copy this list to another list</a:t>
            </a:r>
          </a:p>
          <a:p>
            <a:r>
              <a:rPr lang="en-US"/>
              <a:t>i) sort out the list</a:t>
            </a:r>
          </a:p>
          <a:p>
            <a:r>
              <a:rPr lang="en-US"/>
              <a:t>j) make empty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8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A9C1-3B86-414D-9A37-F4A9F75C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159026"/>
            <a:ext cx="11834191" cy="6017937"/>
          </a:xfrm>
        </p:spPr>
        <p:txBody>
          <a:bodyPr/>
          <a:lstStyle/>
          <a:p>
            <a:r>
              <a:rPr lang="en-US" b="1" i="0" dirty="0">
                <a:solidFill>
                  <a:srgbClr val="1C2B41"/>
                </a:solidFill>
                <a:effectLst/>
                <a:latin typeface="Open Sans"/>
              </a:rPr>
              <a:t>Generate a Python list of all the even numbers between 4 to 30</a:t>
            </a:r>
          </a:p>
          <a:p>
            <a:endParaRPr lang="en-IN" b="0" i="0" dirty="0"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05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B1CC-9281-49F3-BB5B-D10BEEF98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251790"/>
            <a:ext cx="11463131" cy="62947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Accessing the list - &gt; </a:t>
            </a:r>
            <a:r>
              <a:rPr lang="en-US" b="1" dirty="0">
                <a:solidFill>
                  <a:srgbClr val="622CAA"/>
                </a:solidFill>
              </a:rPr>
              <a:t>index or offset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Index</a:t>
            </a:r>
          </a:p>
          <a:p>
            <a:pPr marL="0" indent="0">
              <a:buNone/>
            </a:pPr>
            <a:r>
              <a:rPr lang="en-US" dirty="0"/>
              <a:t>Notation is </a:t>
            </a:r>
            <a:r>
              <a:rPr lang="en-US" dirty="0">
                <a:solidFill>
                  <a:srgbClr val="0070C0"/>
                </a:solidFill>
              </a:rPr>
              <a:t>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Positive index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   starts with 0 and ends with (n-1)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Negative index - starts with -1 (approaches from last item)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Eg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fr-FR" dirty="0">
                <a:sym typeface="Wingdings" panose="05000000000000000000" pitchFamily="2" charset="2"/>
              </a:rPr>
              <a:t>fruits=</a:t>
            </a:r>
            <a:r>
              <a:rPr lang="fr-FR" dirty="0" err="1">
                <a:sym typeface="Wingdings" panose="05000000000000000000" pitchFamily="2" charset="2"/>
              </a:rPr>
              <a:t>list</a:t>
            </a:r>
            <a:r>
              <a:rPr lang="fr-FR" dirty="0">
                <a:sym typeface="Wingdings" panose="05000000000000000000" pitchFamily="2" charset="2"/>
              </a:rPr>
              <a:t>(('</a:t>
            </a:r>
            <a:r>
              <a:rPr lang="fr-FR" dirty="0" err="1">
                <a:sym typeface="Wingdings" panose="05000000000000000000" pitchFamily="2" charset="2"/>
              </a:rPr>
              <a:t>apple</a:t>
            </a:r>
            <a:r>
              <a:rPr lang="fr-FR" dirty="0">
                <a:sym typeface="Wingdings" panose="05000000000000000000" pitchFamily="2" charset="2"/>
              </a:rPr>
              <a:t>','banana','</a:t>
            </a:r>
            <a:r>
              <a:rPr lang="fr-FR" dirty="0" err="1">
                <a:sym typeface="Wingdings" panose="05000000000000000000" pitchFamily="2" charset="2"/>
              </a:rPr>
              <a:t>grapes</a:t>
            </a:r>
            <a:r>
              <a:rPr lang="fr-FR" dirty="0">
                <a:sym typeface="Wingdings" panose="05000000000000000000" pitchFamily="2" charset="2"/>
              </a:rPr>
              <a:t>’))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       fruits=['</a:t>
            </a:r>
            <a:r>
              <a:rPr lang="fr-FR" dirty="0" err="1">
                <a:sym typeface="Wingdings" panose="05000000000000000000" pitchFamily="2" charset="2"/>
              </a:rPr>
              <a:t>apple</a:t>
            </a:r>
            <a:r>
              <a:rPr lang="fr-FR" dirty="0">
                <a:sym typeface="Wingdings" panose="05000000000000000000" pitchFamily="2" charset="2"/>
              </a:rPr>
              <a:t>','banana','</a:t>
            </a:r>
            <a:r>
              <a:rPr lang="fr-FR" dirty="0" err="1">
                <a:sym typeface="Wingdings" panose="05000000000000000000" pitchFamily="2" charset="2"/>
              </a:rPr>
              <a:t>grapes</a:t>
            </a:r>
            <a:r>
              <a:rPr lang="fr-FR" dirty="0">
                <a:sym typeface="Wingdings" panose="05000000000000000000" pitchFamily="2" charset="2"/>
              </a:rPr>
              <a:t>’]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Slicing operator (:) -&gt; to access multiple items</a:t>
            </a:r>
          </a:p>
          <a:p>
            <a:pPr marL="0" indent="0">
              <a:buNone/>
            </a:pPr>
            <a:r>
              <a:rPr lang="en-IN" dirty="0" err="1"/>
              <a:t>nums</a:t>
            </a:r>
            <a:r>
              <a:rPr lang="en-IN" dirty="0"/>
              <a:t> = [10, 20, 30, 40, 50, 60, 70, 80, 90]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fruits[1:3]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railsware.com/blog/wp-content/uploads/2018/10/first-slice.png">
            <a:extLst>
              <a:ext uri="{FF2B5EF4-FFF2-40B4-BE49-F238E27FC236}">
                <a16:creationId xmlns:a16="http://schemas.microsoft.com/office/drawing/2014/main" id="{0F329506-79E5-494E-9D92-17554167F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3399181"/>
            <a:ext cx="10363199" cy="24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2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F954-3899-4925-AA45-88ED2A0E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159026"/>
            <a:ext cx="11635408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Nested list</a:t>
            </a:r>
          </a:p>
          <a:p>
            <a:pPr marL="0" indent="0">
              <a:buNone/>
            </a:pPr>
            <a:r>
              <a:rPr lang="en-US" dirty="0"/>
              <a:t>List contains another list</a:t>
            </a:r>
          </a:p>
          <a:p>
            <a:pPr marL="0" indent="0">
              <a:buNone/>
            </a:pPr>
            <a:r>
              <a:rPr lang="en-US" dirty="0"/>
              <a:t>A=[1,2,[3,4,5],6]</a:t>
            </a:r>
          </a:p>
          <a:p>
            <a:pPr marL="0" indent="0">
              <a:buNone/>
            </a:pPr>
            <a:r>
              <a:rPr lang="en-US" dirty="0"/>
              <a:t>A[0]=1, A[1]=2,a[2][0]=3,a[2][1]=4,a[2][2]=5,a[3]=6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adding item</a:t>
            </a:r>
          </a:p>
          <a:p>
            <a:pPr marL="0" indent="0">
              <a:buNone/>
            </a:pPr>
            <a:r>
              <a:rPr lang="en-IN" dirty="0"/>
              <a:t>'''fruits=list(('</a:t>
            </a:r>
            <a:r>
              <a:rPr lang="en-IN" dirty="0" err="1"/>
              <a:t>apple','banana','grapes</a:t>
            </a:r>
            <a:r>
              <a:rPr lang="en-IN" dirty="0"/>
              <a:t>'))</a:t>
            </a:r>
          </a:p>
          <a:p>
            <a:pPr marL="0" indent="0">
              <a:buNone/>
            </a:pPr>
            <a:r>
              <a:rPr lang="en-IN" dirty="0" err="1"/>
              <a:t>fruits.append</a:t>
            </a:r>
            <a:r>
              <a:rPr lang="en-IN" dirty="0"/>
              <a:t>('strawberry')</a:t>
            </a:r>
          </a:p>
          <a:p>
            <a:pPr marL="0" indent="0">
              <a:buNone/>
            </a:pPr>
            <a:r>
              <a:rPr lang="en-IN" dirty="0"/>
              <a:t>print("fruit List.....")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(fruits)):</a:t>
            </a:r>
          </a:p>
          <a:p>
            <a:pPr marL="0" indent="0">
              <a:buNone/>
            </a:pPr>
            <a:r>
              <a:rPr lang="en-IN" dirty="0"/>
              <a:t>    print(fruits[</a:t>
            </a:r>
            <a:r>
              <a:rPr lang="en-IN" dirty="0" err="1"/>
              <a:t>i</a:t>
            </a:r>
            <a:r>
              <a:rPr lang="en-IN" dirty="0"/>
              <a:t>])'''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95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B4B3-A965-4E43-AFBE-EA608BED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3" y="159026"/>
            <a:ext cx="11847442" cy="60179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deleting item</a:t>
            </a:r>
          </a:p>
          <a:p>
            <a:pPr marL="0" indent="0">
              <a:buNone/>
            </a:pPr>
            <a:r>
              <a:rPr lang="en-IN" dirty="0"/>
              <a:t>fruits=list(('apple','banana','grapes','watermelon','</a:t>
            </a:r>
            <a:r>
              <a:rPr lang="en-IN" dirty="0" err="1"/>
              <a:t>custardapple</a:t>
            </a:r>
            <a:r>
              <a:rPr lang="en-IN" dirty="0"/>
              <a:t>','orange'))</a:t>
            </a:r>
          </a:p>
          <a:p>
            <a:pPr marL="0" indent="0">
              <a:buNone/>
            </a:pPr>
            <a:r>
              <a:rPr lang="en-IN" dirty="0"/>
              <a:t>print("fruit List.....")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(fruits)):</a:t>
            </a:r>
          </a:p>
          <a:p>
            <a:pPr marL="0" indent="0">
              <a:buNone/>
            </a:pPr>
            <a:r>
              <a:rPr lang="en-IN" dirty="0"/>
              <a:t>    print(fruits[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del fruits[0]</a:t>
            </a:r>
          </a:p>
          <a:p>
            <a:pPr marL="0" indent="0">
              <a:buNone/>
            </a:pPr>
            <a:r>
              <a:rPr lang="en-IN" dirty="0" err="1"/>
              <a:t>fruits.remove</a:t>
            </a:r>
            <a:r>
              <a:rPr lang="en-IN" dirty="0"/>
              <a:t>('grapes')</a:t>
            </a:r>
          </a:p>
          <a:p>
            <a:pPr marL="0" indent="0">
              <a:buNone/>
            </a:pPr>
            <a:r>
              <a:rPr lang="en-IN" dirty="0" err="1"/>
              <a:t>fruits.pop</a:t>
            </a:r>
            <a:r>
              <a:rPr lang="en-IN" dirty="0"/>
              <a:t>(2)</a:t>
            </a:r>
          </a:p>
          <a:p>
            <a:pPr marL="0" indent="0">
              <a:buNone/>
            </a:pPr>
            <a:r>
              <a:rPr lang="en-IN" dirty="0" err="1"/>
              <a:t>fruits.pop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print("fruit List after deletion.....")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(fruits)):</a:t>
            </a:r>
          </a:p>
          <a:p>
            <a:pPr marL="0" indent="0">
              <a:buNone/>
            </a:pPr>
            <a:r>
              <a:rPr lang="en-IN" dirty="0"/>
              <a:t>    print(fruits[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48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577B-DD9A-4E5F-8D33-91857F70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0"/>
            <a:ext cx="11820940" cy="66658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nested list</a:t>
            </a:r>
          </a:p>
          <a:p>
            <a:pPr marL="0" indent="0">
              <a:buNone/>
            </a:pPr>
            <a:r>
              <a:rPr lang="en-IN" dirty="0"/>
              <a:t>a=[1,2,[3,4],[5]]</a:t>
            </a:r>
          </a:p>
          <a:p>
            <a:pPr marL="0" indent="0">
              <a:buNone/>
            </a:pPr>
            <a:r>
              <a:rPr lang="en-IN" dirty="0"/>
              <a:t>print(a[2][0])</a:t>
            </a:r>
          </a:p>
          <a:p>
            <a:pPr marL="0" indent="0">
              <a:buNone/>
            </a:pPr>
            <a:r>
              <a:rPr lang="en-IN" dirty="0"/>
              <a:t>print(a[2][1])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IN" b="1" dirty="0" err="1"/>
              <a:t>uilt</a:t>
            </a:r>
            <a:r>
              <a:rPr lang="en-IN" b="1" dirty="0"/>
              <a:t> in function</a:t>
            </a:r>
          </a:p>
          <a:p>
            <a:pPr marL="0" indent="0">
              <a:buNone/>
            </a:pPr>
            <a:r>
              <a:rPr lang="en-US" dirty="0"/>
              <a:t>Append(1)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fruits.copy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fruits.count</a:t>
            </a:r>
            <a:r>
              <a:rPr lang="en-US" dirty="0"/>
              <a:t>(‘apple’)</a:t>
            </a:r>
          </a:p>
          <a:p>
            <a:pPr marL="0" indent="0">
              <a:buNone/>
            </a:pPr>
            <a:r>
              <a:rPr lang="en-US" dirty="0" err="1"/>
              <a:t>Fruits.extend</a:t>
            </a:r>
            <a:r>
              <a:rPr lang="en-US" dirty="0"/>
              <a:t>([‘</a:t>
            </a:r>
            <a:r>
              <a:rPr lang="en-US" dirty="0" err="1"/>
              <a:t>banana’,’cherry</a:t>
            </a:r>
            <a:r>
              <a:rPr lang="en-US" dirty="0"/>
              <a:t>’]) -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92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BB310-A51B-404A-8C9A-3712025D2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8" y="119063"/>
            <a:ext cx="11480758" cy="64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4CA1-4CB9-4AD2-9432-38283562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IN" b="1" dirty="0" err="1">
                <a:solidFill>
                  <a:srgbClr val="0070C0"/>
                </a:solidFill>
              </a:rPr>
              <a:t>uple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 tuple is a collection which is ordered and </a:t>
            </a:r>
            <a:r>
              <a:rPr lang="en-US" b="1" dirty="0"/>
              <a:t>unchangeable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Tuple items are ordered, unchangeable, and allow duplicate values.</a:t>
            </a:r>
          </a:p>
          <a:p>
            <a:pPr marL="0" indent="0">
              <a:buNone/>
            </a:pPr>
            <a:r>
              <a:rPr lang="en-US" dirty="0"/>
              <a:t>Tuples are unchangeable, meaning that we cannot change, add or remove items after the tuple has been created.</a:t>
            </a:r>
          </a:p>
          <a:p>
            <a:pPr marL="0" indent="0">
              <a:buNone/>
            </a:pPr>
            <a:r>
              <a:rPr lang="en-US" dirty="0"/>
              <a:t>It can be indicated by 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Eg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fruits=('apple','banana','grapes','watermelon','</a:t>
            </a:r>
            <a:r>
              <a:rPr lang="en-US" dirty="0" err="1"/>
              <a:t>custardapple</a:t>
            </a:r>
            <a:r>
              <a:rPr lang="en-US" dirty="0"/>
              <a:t>','orange’)</a:t>
            </a:r>
          </a:p>
          <a:p>
            <a:pPr marL="0" indent="0">
              <a:buNone/>
            </a:pPr>
            <a:r>
              <a:rPr lang="en-US" dirty="0"/>
              <a:t>t=tuple((1,2,3,4))</a:t>
            </a:r>
          </a:p>
          <a:p>
            <a:pPr marL="0" indent="0">
              <a:buNone/>
            </a:pPr>
            <a:r>
              <a:rPr lang="en-US" dirty="0"/>
              <a:t>print("fruit List.....")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/>
              <a:t>i </a:t>
            </a:r>
            <a:r>
              <a:rPr lang="en-US" dirty="0"/>
              <a:t>in t: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(fruits)):</a:t>
            </a:r>
          </a:p>
          <a:p>
            <a:pPr marL="0" indent="0">
              <a:buNone/>
            </a:pPr>
            <a:r>
              <a:rPr lang="en-US" dirty="0"/>
              <a:t>    print(fruits[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21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F137-C681-4D47-8567-2EB0C22B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98783"/>
            <a:ext cx="11873948" cy="64538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Tuple With One Item</a:t>
            </a:r>
          </a:p>
          <a:p>
            <a:pPr marL="0" indent="0">
              <a:buNone/>
            </a:pPr>
            <a:r>
              <a:rPr lang="en-US" dirty="0"/>
              <a:t>	To create a tuple with only one item, you have to add a comma after the item, otherwise Python will not recognize it as a tuple.</a:t>
            </a:r>
          </a:p>
          <a:p>
            <a:pPr marL="0" indent="0">
              <a:buNone/>
            </a:pPr>
            <a:r>
              <a:rPr lang="fr-FR" dirty="0"/>
              <a:t>fruits=('</a:t>
            </a:r>
            <a:r>
              <a:rPr lang="fr-FR" dirty="0" err="1"/>
              <a:t>apple</a:t>
            </a:r>
            <a:r>
              <a:rPr lang="fr-FR" dirty="0"/>
              <a:t>')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(type(fruits))</a:t>
            </a:r>
          </a:p>
          <a:p>
            <a:pPr marL="0" indent="0">
              <a:buNone/>
            </a:pPr>
            <a:r>
              <a:rPr lang="fr-FR" dirty="0"/>
              <a:t>fruits=('</a:t>
            </a:r>
            <a:r>
              <a:rPr lang="fr-FR" dirty="0" err="1"/>
              <a:t>apple</a:t>
            </a:r>
            <a:r>
              <a:rPr lang="fr-FR" dirty="0"/>
              <a:t>',)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(type(fruits))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tuple with tuple() constructor</a:t>
            </a:r>
          </a:p>
          <a:p>
            <a:pPr marL="0" indent="0">
              <a:buNone/>
            </a:pPr>
            <a:r>
              <a:rPr lang="en-US" dirty="0"/>
              <a:t>fruits=tuple(('apple',20))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(fruits)):</a:t>
            </a:r>
          </a:p>
          <a:p>
            <a:pPr marL="0" indent="0">
              <a:buNone/>
            </a:pPr>
            <a:r>
              <a:rPr lang="en-US" dirty="0"/>
              <a:t>    print(fruits[</a:t>
            </a:r>
            <a:r>
              <a:rPr lang="en-US" dirty="0" err="1"/>
              <a:t>i</a:t>
            </a:r>
            <a:r>
              <a:rPr lang="en-US" dirty="0"/>
              <a:t>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76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3DDFC-D804-4AEE-8042-E4BF3901F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6" y="272755"/>
            <a:ext cx="3140765" cy="695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13EBF-D9D3-4382-8FC8-219C9C70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0" y="1267990"/>
            <a:ext cx="5594161" cy="587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F1D32-48AF-4A31-8B91-75F481A68233}"/>
              </a:ext>
            </a:extLst>
          </p:cNvPr>
          <p:cNvSpPr txBox="1"/>
          <p:nvPr/>
        </p:nvSpPr>
        <p:spPr>
          <a:xfrm>
            <a:off x="3048000" y="31091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https://www.sanfoundry.com/python-questions-answers-polymorphism/</a:t>
            </a:r>
          </a:p>
        </p:txBody>
      </p:sp>
    </p:spTree>
    <p:extLst>
      <p:ext uri="{BB962C8B-B14F-4D97-AF65-F5344CB8AC3E}">
        <p14:creationId xmlns:p14="http://schemas.microsoft.com/office/powerpoint/2010/main" val="120659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963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Livewire</dc:creator>
  <cp:lastModifiedBy>Apollo</cp:lastModifiedBy>
  <cp:revision>126</cp:revision>
  <dcterms:created xsi:type="dcterms:W3CDTF">2021-02-19T05:37:52Z</dcterms:created>
  <dcterms:modified xsi:type="dcterms:W3CDTF">2023-03-21T05:12:52Z</dcterms:modified>
</cp:coreProperties>
</file>