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33DF-8AD4-44B9-B158-A05E27F3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EF34D-E68C-45EB-827C-90724DE43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B784-B28C-4053-802D-33147BB5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8F81-3EC0-4523-A0EE-1A647225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1D53-1E23-47A7-A10A-6AB72B40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2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DE3A-4B13-48DE-A7A3-99E270F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A0309-2867-45B6-BD21-DAD7E9AB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4266-3DD5-45C9-9DC4-D32DD337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DA51-0229-412A-9495-B62CCA5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D652-D1F8-4B73-A9C8-ADC6AF4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E0BDB-4DFD-45B3-B93A-70333DCA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A17D-7A2B-4B1F-B5AA-B690933B5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A5E6-437D-4ABC-ACCA-9087B08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AE27-C4EC-4B1A-BC5A-A2979E22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D687-1F22-408F-8E35-A0091EE8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A453-7326-4145-8951-1934AD96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E10B-A881-4DF7-BE6A-149560CE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20D8F-7928-4D5F-B48E-07E51D40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9BA0-AFE5-4C54-A39E-6E4225A3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0695-D7E4-4975-8230-4A5FE68B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CE5-2B04-4D27-8014-A16C0EAA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DC019-0A92-4A4B-BB64-60BA594B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205D-FB17-4030-914B-88E88DF3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678B-6818-4B39-BAAA-D113A83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302A-F3B9-462E-B759-8AE78EDC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9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9444-532D-4062-9663-73005FC7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784E-2805-40AA-A182-DA1432C2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5B78-82E4-4CA5-9FBF-347BCBDFD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A75E-2D7C-41BA-813D-6AE31524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2878-64DC-4F84-A1B8-C1AB5A65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BA34-F672-48DD-9881-A9E2A1F9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5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8782-B92B-457C-ADF9-3713669B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0035-AFC0-49BD-A43E-EAF05D5A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FBFA-9EC0-4493-A2C0-92E08D8D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B8AC-15F0-47B9-8E6B-AED207F9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8C64-2B17-40CD-8E3F-EBFB827C6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0E9DE-47BE-49E9-BCAE-C4C36EA6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C775-790B-41AE-9838-4A144EDB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6D529-A3D6-4D17-BB56-E7E2A83D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7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4067-FD34-49F9-861D-B0CF4D25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23299-9EA6-4600-8C84-BBB43FF4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E68A6-7A46-45DA-A381-735DCC66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8DA4-E554-4A71-9E78-362CC026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07968-219B-41A9-AB64-72BA1491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95D15-B1CD-4D6A-A7C6-EB47D142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516C-E5B5-4994-95E1-C21E9EA2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3295-B5C7-464B-8E70-F355E49C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6D90-09FE-4ED5-BFC1-CECFAE93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347D9-82FB-40F4-B6C8-002E585C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D817B-3513-404C-A78A-1144269F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9F94-F9F1-41AE-B87B-4F31FA62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68514-B3F6-4EE8-B5FC-33308E6E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65F3-1CB7-4D8B-98A6-229C9B10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EF4E6-1884-49B6-9264-118C79B5C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0ACE-A1AA-443B-9B0D-B18708268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B36D0-C803-4DBA-9640-1C452A48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F447C-2B06-4095-BBF8-D64C1BF2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D00D-9063-4C29-84EE-6B8461F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35915-8FA7-4EDE-A225-2EF77771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C5B8-E3FF-465C-BDD2-C9856AF6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8548-9BFD-4375-BD7B-AC45A2451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51C1-5C7D-4FD7-B94B-91D29FAFDD3D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EC91-18B4-4B4A-BB62-0209A8C6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FED3-56B9-4CB0-AC3C-CD925939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93-F7D4-4109-AE7A-38609E034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3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0D9CEB-533A-4808-990E-450809A3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75" y="361949"/>
            <a:ext cx="11858625" cy="6200775"/>
          </a:xfrm>
        </p:spPr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funtion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or statements which only runs when it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pPr algn="l"/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Creating a Function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Python a function is defined using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</a:p>
          <a:p>
            <a:pPr algn="l"/>
            <a:r>
              <a:rPr lang="en-US" dirty="0" err="1"/>
              <a:t>Sysntax</a:t>
            </a:r>
            <a:endParaRPr lang="en-US" dirty="0"/>
          </a:p>
          <a:p>
            <a:pPr algn="l"/>
            <a:r>
              <a:rPr lang="en-US" dirty="0"/>
              <a:t>def  </a:t>
            </a:r>
            <a:r>
              <a:rPr lang="en-US" dirty="0" err="1"/>
              <a:t>functionname</a:t>
            </a:r>
            <a:r>
              <a:rPr lang="en-US" dirty="0"/>
              <a:t>(arg1,arg2…):</a:t>
            </a:r>
          </a:p>
          <a:p>
            <a:pPr algn="l"/>
            <a:r>
              <a:rPr lang="en-US" dirty="0"/>
              <a:t>	statements</a:t>
            </a:r>
          </a:p>
          <a:p>
            <a:pPr algn="l"/>
            <a:br>
              <a:rPr lang="en-US" dirty="0"/>
            </a:br>
            <a:r>
              <a:rPr lang="en-US" dirty="0"/>
              <a:t>to call a function</a:t>
            </a:r>
          </a:p>
          <a:p>
            <a:pPr algn="l"/>
            <a:r>
              <a:rPr lang="en-US" dirty="0" err="1"/>
              <a:t>Functionname</a:t>
            </a:r>
            <a:r>
              <a:rPr lang="en-US" dirty="0"/>
              <a:t>(arg1,arg2…)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41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09F-58F0-4B32-B696-1B326582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15410"/>
            <a:ext cx="11762912" cy="66138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studentdetails</a:t>
            </a:r>
            <a:r>
              <a:rPr lang="en-IN" dirty="0"/>
              <a:t>(name,m1,m2,m3,id1):</a:t>
            </a:r>
          </a:p>
          <a:p>
            <a:pPr marL="0" indent="0">
              <a:buNone/>
            </a:pPr>
            <a:r>
              <a:rPr lang="en-IN" dirty="0"/>
              <a:t>    print("name :",name)</a:t>
            </a:r>
          </a:p>
          <a:p>
            <a:pPr marL="0" indent="0">
              <a:buNone/>
            </a:pPr>
            <a:r>
              <a:rPr lang="en-IN" dirty="0"/>
              <a:t>    print("ID :",id1)</a:t>
            </a:r>
          </a:p>
          <a:p>
            <a:pPr marL="0" indent="0">
              <a:buNone/>
            </a:pPr>
            <a:r>
              <a:rPr lang="en-IN" dirty="0"/>
              <a:t>    print("m1:",m1)</a:t>
            </a:r>
          </a:p>
          <a:p>
            <a:pPr marL="0" indent="0">
              <a:buNone/>
            </a:pPr>
            <a:r>
              <a:rPr lang="en-IN" dirty="0"/>
              <a:t>    print("m2:",m2)</a:t>
            </a:r>
          </a:p>
          <a:p>
            <a:pPr marL="0" indent="0">
              <a:buNone/>
            </a:pPr>
            <a:r>
              <a:rPr lang="en-IN" dirty="0"/>
              <a:t>    print("m3:",m3)</a:t>
            </a:r>
          </a:p>
          <a:p>
            <a:pPr marL="0" indent="0">
              <a:buNone/>
            </a:pPr>
            <a:r>
              <a:rPr lang="en-IN" dirty="0"/>
              <a:t>    tot=(m1+m2+m3)</a:t>
            </a:r>
          </a:p>
          <a:p>
            <a:pPr marL="0" indent="0">
              <a:buNone/>
            </a:pPr>
            <a:r>
              <a:rPr lang="en-IN" dirty="0"/>
              <a:t>    percent=((m1+m2+m3)*100)/300</a:t>
            </a:r>
          </a:p>
          <a:p>
            <a:pPr marL="0" indent="0">
              <a:buNone/>
            </a:pPr>
            <a:r>
              <a:rPr lang="en-IN" dirty="0"/>
              <a:t>    print("</a:t>
            </a:r>
            <a:r>
              <a:rPr lang="en-IN" dirty="0" err="1"/>
              <a:t>Total:",tot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print("Percentage :",percent)</a:t>
            </a:r>
          </a:p>
          <a:p>
            <a:pPr marL="0" indent="0">
              <a:buNone/>
            </a:pPr>
            <a:r>
              <a:rPr lang="en-IN" dirty="0"/>
              <a:t>name1=input("Enter the name:")</a:t>
            </a:r>
          </a:p>
          <a:p>
            <a:pPr marL="0" indent="0">
              <a:buNone/>
            </a:pPr>
            <a:r>
              <a:rPr lang="en-IN" dirty="0"/>
              <a:t>id11=int(input("Enter the ID :"))</a:t>
            </a:r>
          </a:p>
          <a:p>
            <a:pPr marL="0" indent="0">
              <a:buNone/>
            </a:pPr>
            <a:r>
              <a:rPr lang="en-IN" dirty="0"/>
              <a:t>m01=int(input("Enter the M1:"))</a:t>
            </a:r>
          </a:p>
          <a:p>
            <a:pPr marL="0" indent="0">
              <a:buNone/>
            </a:pPr>
            <a:r>
              <a:rPr lang="en-IN" dirty="0"/>
              <a:t>m02=int(input("Enter the M2:"))</a:t>
            </a:r>
          </a:p>
          <a:p>
            <a:pPr marL="0" indent="0">
              <a:buNone/>
            </a:pPr>
            <a:r>
              <a:rPr lang="en-IN" dirty="0"/>
              <a:t>m03=int(input("Enter the M3:"))</a:t>
            </a:r>
          </a:p>
          <a:p>
            <a:pPr marL="0" indent="0">
              <a:buNone/>
            </a:pPr>
            <a:r>
              <a:rPr lang="en-IN" dirty="0" err="1"/>
              <a:t>studentdetails</a:t>
            </a:r>
            <a:r>
              <a:rPr lang="en-IN" dirty="0"/>
              <a:t>(name=name1,id1=id11,m1=m01,m2=m02,m3=m03)</a:t>
            </a:r>
          </a:p>
        </p:txBody>
      </p:sp>
    </p:spTree>
    <p:extLst>
      <p:ext uri="{BB962C8B-B14F-4D97-AF65-F5344CB8AC3E}">
        <p14:creationId xmlns:p14="http://schemas.microsoft.com/office/powerpoint/2010/main" val="405133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function works in Python?">
            <a:extLst>
              <a:ext uri="{FF2B5EF4-FFF2-40B4-BE49-F238E27FC236}">
                <a16:creationId xmlns:a16="http://schemas.microsoft.com/office/drawing/2014/main" id="{61A9DB22-80B5-4C17-8366-0924B3DD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4" y="1984375"/>
            <a:ext cx="30670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9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B3C5-0E5A-4595-86EA-3E4C3BBA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" y="71021"/>
            <a:ext cx="11807301" cy="6560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					function with </a:t>
            </a:r>
            <a:r>
              <a:rPr lang="en-US" dirty="0" err="1"/>
              <a:t>args</a:t>
            </a:r>
            <a:r>
              <a:rPr lang="en-US" dirty="0"/>
              <a:t> and return type</a:t>
            </a:r>
          </a:p>
          <a:p>
            <a:pPr marL="0" indent="0">
              <a:buNone/>
            </a:pPr>
            <a:r>
              <a:rPr lang="en-US" dirty="0"/>
              <a:t>def addition():			 	def addition(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a=int(input("enter a : "))			return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b=int(input("</a:t>
            </a:r>
            <a:r>
              <a:rPr lang="en-US" dirty="0" err="1"/>
              <a:t>entrer</a:t>
            </a:r>
            <a:r>
              <a:rPr lang="en-US" dirty="0"/>
              <a:t> b: "))	 	a=int(input("enter a : "))</a:t>
            </a:r>
          </a:p>
          <a:p>
            <a:pPr marL="0" indent="0">
              <a:buNone/>
            </a:pPr>
            <a:r>
              <a:rPr lang="en-US" dirty="0"/>
              <a:t>    c=</a:t>
            </a:r>
            <a:r>
              <a:rPr lang="en-US" dirty="0" err="1"/>
              <a:t>a+b</a:t>
            </a:r>
            <a:r>
              <a:rPr lang="en-US" dirty="0"/>
              <a:t>				 	b=int(input("</a:t>
            </a:r>
            <a:r>
              <a:rPr lang="en-US" dirty="0" err="1"/>
              <a:t>entrer</a:t>
            </a:r>
            <a:r>
              <a:rPr lang="en-US" dirty="0"/>
              <a:t> b: "))</a:t>
            </a:r>
          </a:p>
          <a:p>
            <a:pPr marL="0" indent="0">
              <a:buNone/>
            </a:pPr>
            <a:r>
              <a:rPr lang="en-US" dirty="0"/>
              <a:t>    print("addition is : ", c)			c=addition(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addition()					print("addition is : ", c)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Types of function arguments</a:t>
            </a:r>
          </a:p>
          <a:p>
            <a:pPr marL="0" indent="0">
              <a:buNone/>
            </a:pPr>
            <a:r>
              <a:rPr lang="en-US" dirty="0"/>
              <a:t>Positional </a:t>
            </a:r>
            <a:r>
              <a:rPr lang="en-US" dirty="0" err="1"/>
              <a:t>args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Default </a:t>
            </a:r>
            <a:r>
              <a:rPr lang="en-US" dirty="0" err="1"/>
              <a:t>args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Arbitary</a:t>
            </a:r>
            <a:r>
              <a:rPr lang="en-US" dirty="0"/>
              <a:t> </a:t>
            </a:r>
            <a:r>
              <a:rPr lang="en-US" dirty="0" err="1"/>
              <a:t>args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Keyword </a:t>
            </a:r>
            <a:r>
              <a:rPr lang="en-US" dirty="0" err="1"/>
              <a:t>args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Arbitary</a:t>
            </a:r>
            <a:r>
              <a:rPr lang="en-US" dirty="0"/>
              <a:t> keyword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9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487A-1D85-4A75-A491-C14A9FF8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77552"/>
            <a:ext cx="11922711" cy="64895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Positional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Positional arguments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are arguments that can be called by their position in the function definition.</a:t>
            </a:r>
          </a:p>
          <a:p>
            <a:pPr marL="0" indent="0">
              <a:buNone/>
            </a:pPr>
            <a:r>
              <a:rPr lang="en-US" dirty="0"/>
              <a:t>def addition(no1,no2):</a:t>
            </a:r>
          </a:p>
          <a:p>
            <a:pPr marL="0" indent="0">
              <a:buNone/>
            </a:pPr>
            <a:r>
              <a:rPr lang="en-US" dirty="0"/>
              <a:t>        c=no1+no2</a:t>
            </a:r>
          </a:p>
          <a:p>
            <a:pPr marL="0" indent="0">
              <a:buNone/>
            </a:pPr>
            <a:r>
              <a:rPr lang="en-US" dirty="0"/>
              <a:t>        print("addition is : ", c)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a=int(input("enter a : "))</a:t>
            </a:r>
          </a:p>
          <a:p>
            <a:pPr marL="0" indent="0">
              <a:buNone/>
            </a:pPr>
            <a:r>
              <a:rPr lang="en-US" dirty="0"/>
              <a:t>b=int(input("</a:t>
            </a:r>
            <a:r>
              <a:rPr lang="en-US" dirty="0" err="1"/>
              <a:t>entrer</a:t>
            </a:r>
            <a:r>
              <a:rPr lang="en-US" dirty="0"/>
              <a:t> b: "))</a:t>
            </a:r>
          </a:p>
          <a:p>
            <a:pPr marL="0" indent="0">
              <a:buNone/>
            </a:pPr>
            <a:r>
              <a:rPr lang="en-US" dirty="0"/>
              <a:t>addition(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85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78ED-1CAD-4753-B906-6594FD1A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86431"/>
            <a:ext cx="11878323" cy="6454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Default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Default values indicate that the function argument will take that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if no argument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passed during function call. The default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assigned by using assignment (=) operator.</a:t>
            </a:r>
          </a:p>
          <a:p>
            <a:pPr marL="0" indent="0">
              <a:buNone/>
            </a:pPr>
            <a:r>
              <a:rPr lang="en-US" dirty="0"/>
              <a:t>def addition(no1,no2,no3=1):</a:t>
            </a:r>
          </a:p>
          <a:p>
            <a:pPr marL="0" indent="0">
              <a:buNone/>
            </a:pPr>
            <a:r>
              <a:rPr lang="en-US" dirty="0"/>
              <a:t>    c=no1+no2+no3</a:t>
            </a:r>
          </a:p>
          <a:p>
            <a:pPr marL="0" indent="0">
              <a:buNone/>
            </a:pPr>
            <a:r>
              <a:rPr lang="en-US" dirty="0"/>
              <a:t>    print("addition is : ", c)</a:t>
            </a:r>
          </a:p>
          <a:p>
            <a:pPr marL="0" indent="0">
              <a:buNone/>
            </a:pPr>
            <a:r>
              <a:rPr lang="en-US" dirty="0"/>
              <a:t>a=int(input("enter a : "))</a:t>
            </a:r>
          </a:p>
          <a:p>
            <a:pPr marL="0" indent="0">
              <a:buNone/>
            </a:pPr>
            <a:r>
              <a:rPr lang="en-US" dirty="0"/>
              <a:t>b=int(input("</a:t>
            </a:r>
            <a:r>
              <a:rPr lang="en-US" dirty="0" err="1"/>
              <a:t>entrer</a:t>
            </a:r>
            <a:r>
              <a:rPr lang="en-US" dirty="0"/>
              <a:t> b: "))</a:t>
            </a:r>
          </a:p>
          <a:p>
            <a:pPr marL="0" indent="0">
              <a:buNone/>
            </a:pPr>
            <a:r>
              <a:rPr lang="en-US" dirty="0"/>
              <a:t>addition(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print("after replace default arg..")</a:t>
            </a:r>
          </a:p>
          <a:p>
            <a:pPr marL="0" indent="0">
              <a:buNone/>
            </a:pPr>
            <a:r>
              <a:rPr lang="en-US" dirty="0"/>
              <a:t>addition(a,b,10)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37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FBDC-E02A-40AD-AF9C-52D0415E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15410"/>
            <a:ext cx="11878322" cy="646294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Arbitary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 not know how many keyword arguments that will be passed into your function, add two asterisk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 addition(*a):</a:t>
            </a:r>
          </a:p>
          <a:p>
            <a:pPr marL="0" indent="0">
              <a:buNone/>
            </a:pPr>
            <a:r>
              <a:rPr lang="en-US" dirty="0"/>
              <a:t>    sum=0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a:</a:t>
            </a:r>
          </a:p>
          <a:p>
            <a:pPr marL="0" indent="0">
              <a:buNone/>
            </a:pPr>
            <a:r>
              <a:rPr lang="en-US" dirty="0"/>
              <a:t>        sum=</a:t>
            </a:r>
            <a:r>
              <a:rPr lang="en-US" dirty="0" err="1"/>
              <a:t>i+sum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print("Sum is : ",sum)</a:t>
            </a:r>
          </a:p>
          <a:p>
            <a:pPr marL="0" indent="0">
              <a:buNone/>
            </a:pPr>
            <a:r>
              <a:rPr lang="en-US" dirty="0"/>
              <a:t>addition(1,2,3,4)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Keyword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send arguments with the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syntax.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the order of the arguments does not matter.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80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B0C3-D5E5-4B9A-9DF5-A3EFF773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42042"/>
            <a:ext cx="11975976" cy="6462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def addition(no1,no2,no3):</a:t>
            </a:r>
          </a:p>
          <a:p>
            <a:pPr marL="0" indent="0">
              <a:buNone/>
            </a:pPr>
            <a:r>
              <a:rPr lang="en-IN" sz="2400" dirty="0"/>
              <a:t>    sum=no1+no2+no3</a:t>
            </a:r>
          </a:p>
          <a:p>
            <a:pPr marL="0" indent="0">
              <a:buNone/>
            </a:pPr>
            <a:r>
              <a:rPr lang="en-IN" sz="2400" dirty="0"/>
              <a:t>    print("Sum is : ",sum)</a:t>
            </a:r>
          </a:p>
          <a:p>
            <a:pPr marL="0" indent="0">
              <a:buNone/>
            </a:pPr>
            <a:r>
              <a:rPr lang="en-IN" sz="2400" dirty="0"/>
              <a:t>addition(no1=1,no2=2,no3=3)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Arbitary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keyword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 not know how many keyword arguments that will be passed into your function, add two asterisk: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before the parameter name in the function definition.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/>
              <a:t>def addition(**a):</a:t>
            </a:r>
          </a:p>
          <a:p>
            <a:pPr marL="0" indent="0">
              <a:buNone/>
            </a:pPr>
            <a:r>
              <a:rPr lang="en-US" sz="2400" dirty="0"/>
              <a:t>    sum=0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=0</a:t>
            </a:r>
          </a:p>
          <a:p>
            <a:pPr marL="0" indent="0">
              <a:buNone/>
            </a:pPr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a </a:t>
            </a:r>
          </a:p>
          <a:p>
            <a:pPr marL="0" indent="0">
              <a:buNone/>
            </a:pPr>
            <a:r>
              <a:rPr lang="en-US" sz="2400" dirty="0"/>
              <a:t>        sum=</a:t>
            </a:r>
            <a:r>
              <a:rPr lang="en-US" sz="2400" dirty="0" err="1"/>
              <a:t>sum+i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print("Sum is : ",sum)</a:t>
            </a:r>
          </a:p>
          <a:p>
            <a:pPr marL="0" indent="0">
              <a:buNone/>
            </a:pPr>
            <a:r>
              <a:rPr lang="en-US" sz="2400" dirty="0"/>
              <a:t>addition(no1=1,no2=2,no3=3)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699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AE1D-A969-4012-921C-AC4F07AC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1" y="239696"/>
            <a:ext cx="11860567" cy="63741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task1</a:t>
            </a:r>
          </a:p>
          <a:p>
            <a:pPr marL="0" indent="0">
              <a:buNone/>
            </a:pPr>
            <a:r>
              <a:rPr lang="en-US" dirty="0"/>
              <a:t>Write a function program to return absolute number of a given number</a:t>
            </a:r>
          </a:p>
          <a:p>
            <a:pPr marL="0" indent="0">
              <a:buNone/>
            </a:pPr>
            <a:r>
              <a:rPr lang="en-US" dirty="0"/>
              <a:t>Task 2</a:t>
            </a:r>
          </a:p>
          <a:p>
            <a:pPr marL="0" indent="0">
              <a:buNone/>
            </a:pPr>
            <a:r>
              <a:rPr lang="en-US" dirty="0"/>
              <a:t>Write a program to Create a student details using  function with keyword 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Details: student name(string),id(int),mark1(int),mark2(int),mark3(int),mark4(int),mark5(int),total and percentages</a:t>
            </a:r>
          </a:p>
          <a:p>
            <a:pPr marL="0" indent="0">
              <a:buNone/>
            </a:pPr>
            <a:r>
              <a:rPr lang="en-US" dirty="0"/>
              <a:t>task 3: to find area of circle using default argument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64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CEE4-FCA2-4516-84BF-B16E91F9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150919"/>
            <a:ext cx="11869445" cy="65961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task1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absolutevalue</a:t>
            </a:r>
            <a:r>
              <a:rPr lang="en-US" dirty="0"/>
              <a:t>(num):</a:t>
            </a:r>
          </a:p>
          <a:p>
            <a:pPr marL="0" indent="0">
              <a:buNone/>
            </a:pPr>
            <a:r>
              <a:rPr lang="en-US" dirty="0"/>
              <a:t>    """This function returns the absolute</a:t>
            </a:r>
          </a:p>
          <a:p>
            <a:pPr marL="0" indent="0">
              <a:buNone/>
            </a:pPr>
            <a:r>
              <a:rPr lang="en-US" dirty="0"/>
              <a:t>    value of the entered number"""</a:t>
            </a:r>
          </a:p>
          <a:p>
            <a:pPr marL="0" indent="0">
              <a:buNone/>
            </a:pPr>
            <a:r>
              <a:rPr lang="en-US" dirty="0"/>
              <a:t>    if num &gt;= 0:</a:t>
            </a:r>
          </a:p>
          <a:p>
            <a:pPr marL="0" indent="0">
              <a:buNone/>
            </a:pPr>
            <a:r>
              <a:rPr lang="en-US" dirty="0"/>
              <a:t>        return num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-num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no=int(input("Enter the number.."))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absolutevalue</a:t>
            </a:r>
            <a:r>
              <a:rPr lang="en-US" dirty="0"/>
              <a:t>(no))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97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854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Sundaram</dc:creator>
  <cp:lastModifiedBy>Apollo</cp:lastModifiedBy>
  <cp:revision>5</cp:revision>
  <dcterms:created xsi:type="dcterms:W3CDTF">2021-02-26T08:31:34Z</dcterms:created>
  <dcterms:modified xsi:type="dcterms:W3CDTF">2023-03-10T11:05:42Z</dcterms:modified>
</cp:coreProperties>
</file>