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C1C-7DD8-4EAD-95BF-FAA9A648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7C08-A3F6-43D2-8655-9FAE603F2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5790-240B-41A6-94C7-31868868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CC7E-A4C1-4F95-8AE1-D30663E0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B0DD-0EF3-452F-BE11-D96274D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9F68-FB10-4576-84BA-DB5D9470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53209-9109-42B5-8B00-38BE74D4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992C-1879-4667-8056-C4D797E4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36AF-2DBD-49E0-A90D-9876350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281-C0A4-4C2C-A0DA-01E75692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C4B26-A24B-4EFC-990E-DB1530F5A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3E84D-EF90-4809-AADD-0BC56AE35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4E4E-1FF2-4DAC-AF07-A96152FE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3528-047B-4053-A484-47371DB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A3AE-928B-4B8A-97F8-D574F40A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9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2B8E-F343-4F08-A4BA-01723FFF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0DBB-FADA-4966-8FBB-AEB1913B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4B8D-4CCD-4757-9F16-AF14570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A0E9-BAA3-4C80-9B6D-1B033C07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D8C9-00D1-421F-AEA3-CC14A41F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F619-A05A-4AA0-8641-369D901F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724D-3CFC-46EA-AE82-A36146BC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0B39-46D0-427C-92B8-D499F9C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4E80-E387-4061-B282-36DE9B63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F7CF-58D4-44E1-8E1C-14AAA5C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6AA-5E0B-4DCE-9EAD-AC251D8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44D5-8D30-4200-AB85-DE748D9F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6853-A64F-4654-8183-667C77E6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EBF74-81A1-42DE-957C-D356FCFD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ECB11-3442-4826-A662-0F13B485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31D9-CAAE-432B-9CCE-3FA188E5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AD4-4401-458C-9A87-CE6EB011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573F-826B-4FBF-8EF1-9AB08509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D37-F642-4FD7-BBA2-D793FF1E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9819-F512-4AB0-BAAF-573B215E6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601B-D56F-411C-97CC-0302A1FC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90F97-B9E1-4947-9E6C-3687D0B4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B6271-68F1-490C-8EF9-6539384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18305-4FE7-4946-B8DF-B3E6239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7E99-1315-4F81-9151-A54A085F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EC136-FC70-489C-84AB-D1754352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ADFE-734E-496F-A498-066CFE9A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1FB42-E61B-4FDD-A913-80140F07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3BB6A-80D8-4297-AB53-9F9241CE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98EA2-A9C2-4699-8BBD-2ABEA4DC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F0EE-A93D-44EA-ACCB-3EF0AAE5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1471-8401-4C75-9FF1-73CBE987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D240-CF45-4006-8186-A9ED23D7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E195-0DA7-46A2-B10B-C14E1ED0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AB79-5C3A-40B3-AB78-B564977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39A0-8792-414F-998A-90246C3E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F6DE-6A91-4344-ACAF-7904819A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0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2BA2-A64F-40DB-B237-CD10BCE2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C12A1-08BA-4851-9C10-CBE8DA0BB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A14E-5C27-4F8C-8A16-2F4B8EA8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52E6-41BA-4DAF-AD75-8BE968EB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D81B-9EDA-46FA-8841-51BE047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BB574-1E27-4B64-A1D0-B997E956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6B8F8-09C0-45F2-B275-28059056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A5F1-A28C-4F18-BCF1-118131FB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3EAC-C26D-43A9-A924-B2F29C1E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0A46-1DA7-4EDE-AF2D-F108D5E4515F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678E-CD5F-4FB6-AC11-1183C815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97F7-A029-4105-B844-1D9291518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B5B7-5934-4CFD-BA09-F2C79551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5B35EF-6F67-4160-A895-47F4715E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2541"/>
            <a:ext cx="12084148" cy="6611815"/>
          </a:xfrm>
        </p:spPr>
        <p:txBody>
          <a:bodyPr/>
          <a:lstStyle/>
          <a:p>
            <a:pPr algn="l"/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Recursion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this tutorial, you will learn to create a recursive function (a function that calls itself).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What is recursion?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Recursion is the process of defining something in terms of itself.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 physical world example would be to place two parallel mirrors facing each other. Any object in between them would be reflected recursively.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Recursive Function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Python, we know that a </a:t>
            </a:r>
            <a:r>
              <a:rPr lang="en-US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function</a:t>
            </a:r>
            <a:r>
              <a:rPr lang="en-US" b="0" i="0" dirty="0">
                <a:effectLst/>
                <a:latin typeface="euclid_circular_a"/>
              </a:rPr>
              <a:t> can call other functions. It is even possible for the function to call itself. These types of construct are termed as recursive functions.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 following image shows the working of a recursive function called </a:t>
            </a:r>
          </a:p>
          <a:p>
            <a:r>
              <a:rPr lang="en-IN" dirty="0"/>
              <a:t> </a:t>
            </a:r>
          </a:p>
        </p:txBody>
      </p:sp>
      <p:pic>
        <p:nvPicPr>
          <p:cNvPr id="1026" name="Picture 2" descr="Python Recursive Function">
            <a:extLst>
              <a:ext uri="{FF2B5EF4-FFF2-40B4-BE49-F238E27FC236}">
                <a16:creationId xmlns:a16="http://schemas.microsoft.com/office/drawing/2014/main" id="{8F1DAEE1-DAB0-4DDD-B58B-DCDEBF51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20" y="4886532"/>
            <a:ext cx="2857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3040-D9B9-4832-BBFB-B01D592D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06017"/>
            <a:ext cx="11675165" cy="654657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Following is an example of a recursive function to find the factorial of an integer.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Factorial of a number is the product of all the integers from 1 to that number. For example, the factorial of 6 (denoted as 6!) is</a:t>
            </a:r>
          </a:p>
          <a:p>
            <a:r>
              <a:rPr lang="en-IN" b="0" i="0" dirty="0">
                <a:effectLst/>
                <a:latin typeface="Droid Sans Mono"/>
              </a:rPr>
              <a:t>1*2*3*4*5*6 = 720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of a recursive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factorial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(x):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"""This is a recursive function to find the factorial of an integer"""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x 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(x * factorial(x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-1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)) num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"The factorial of"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num,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"is"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factorial(num))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Output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The factorial of 3 is 6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8491FA-8E2C-4839-A2B2-413719D1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EB04-5AFF-4969-9D52-641D5899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0" y="202096"/>
            <a:ext cx="11754679" cy="658633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When we call this function with a positive integer, it will recursively call itself by decreasing the number.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Each function multiplies the number with the factorial of the number below it until it is equal to one. This recursive call can be explained in the following steps.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factorial(3) # 1st call with 3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3 * factorial(2) # 2nd call with 2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3 * 2 * factorial(1) # 3rd call with 1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3 * 2 * 1 # return from 3rd call as number=1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3 * 2 # return from 2nd call 6 # return from 1st call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4193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4406-72C3-4D8C-8920-000E2F61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92766"/>
            <a:ext cx="11993218" cy="65863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599DB-B43A-473D-B4C6-5387E01B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Let's look at an image that shows a step-by-step process of what is going on: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098" name="Picture 2" descr="Factorial by a recursive method">
            <a:extLst>
              <a:ext uri="{FF2B5EF4-FFF2-40B4-BE49-F238E27FC236}">
                <a16:creationId xmlns:a16="http://schemas.microsoft.com/office/drawing/2014/main" id="{05A57BA8-DFE5-4140-8459-68AB5801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0" y="342433"/>
            <a:ext cx="5250440" cy="62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E60AB6-1440-4EFD-BA1A-17119151D6E4}"/>
              </a:ext>
            </a:extLst>
          </p:cNvPr>
          <p:cNvSpPr txBox="1"/>
          <p:nvPr/>
        </p:nvSpPr>
        <p:spPr>
          <a:xfrm>
            <a:off x="6644857" y="228600"/>
            <a:ext cx="5088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factorial(x):</a:t>
            </a:r>
          </a:p>
          <a:p>
            <a:r>
              <a:rPr lang="en-US" dirty="0"/>
              <a:t>	if x == 1:</a:t>
            </a:r>
          </a:p>
          <a:p>
            <a:r>
              <a:rPr lang="en-US" dirty="0"/>
              <a:t>        		return 1</a:t>
            </a:r>
          </a:p>
          <a:p>
            <a:r>
              <a:rPr lang="en-US" dirty="0"/>
              <a:t>    	else:</a:t>
            </a:r>
          </a:p>
          <a:p>
            <a:r>
              <a:rPr lang="en-US" dirty="0"/>
              <a:t>        		return (x * factorial(x-1))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 = 4</a:t>
            </a:r>
          </a:p>
          <a:p>
            <a:r>
              <a:rPr lang="en-US" dirty="0"/>
              <a:t>print("The factorial of", num, "is", factorial(num))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60E4-87C0-4FD6-B537-FC0784C2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32522"/>
            <a:ext cx="11966713" cy="644055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Our recursion ends when the number reduces to 1. This is called the base condition.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Every recursive function must have a base condition that stops the recursion or else the function calls itself infinitely.</a:t>
            </a:r>
          </a:p>
          <a:p>
            <a:pPr algn="l"/>
            <a:r>
              <a:rPr lang="en-US" b="0" i="0">
                <a:effectLst/>
                <a:latin typeface="euclid_circular_a"/>
              </a:rPr>
              <a:t>The Python interpreter limits the depths of recursion to help avoid infinite recursions, resulting in stack overflows.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AC9A-BF9C-44BE-8C96-F49B2479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145774"/>
            <a:ext cx="11966713" cy="64935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Python Lambda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arguments, but can only have one expression.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lambda 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single-line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declared with no name, which can have any number of arguments, but it can only have one expression. Such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capable of behaving similarly to a regular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declared using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Python's def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keyword.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en-US" b="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 : a * b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Why Use Lambda Functions?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them as an anonymous function inside another function.</a:t>
            </a:r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57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D882-ACE5-4EBD-9FFA-2F596BC0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5" y="119270"/>
            <a:ext cx="11940209" cy="6573078"/>
          </a:xfrm>
        </p:spPr>
        <p:txBody>
          <a:bodyPr/>
          <a:lstStyle/>
          <a:p>
            <a:r>
              <a:rPr lang="en-US" dirty="0"/>
              <a:t>Task 1:</a:t>
            </a:r>
          </a:p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 Write a recursive function to calculate the sum of numbers from 0 </a:t>
            </a:r>
            <a:r>
              <a:rPr lang="en-US" b="1" i="0">
                <a:solidFill>
                  <a:srgbClr val="1C2B41"/>
                </a:solidFill>
                <a:effectLst/>
                <a:latin typeface="Open Sans"/>
              </a:rPr>
              <a:t>to 10(10+9+8</a:t>
            </a:r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+…0)</a:t>
            </a:r>
          </a:p>
          <a:p>
            <a:r>
              <a:rPr lang="en-US" dirty="0"/>
              <a:t>Task2: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find whether a given string starts with a given character using Lambda.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extract year, month, date and time using Lambda.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1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4DC2-C929-4B74-9378-CEEDB4B8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3" y="92765"/>
            <a:ext cx="11781182" cy="6765235"/>
          </a:xfrm>
        </p:spPr>
        <p:txBody>
          <a:bodyPr/>
          <a:lstStyle/>
          <a:p>
            <a:r>
              <a:rPr lang="en-US" dirty="0"/>
              <a:t>Task 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find whether a given string starts with a given character using Lambda.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'Python'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92C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F9C0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'Java'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E0B76-8A04-4146-BA61-3E8F5F9BF7F4}"/>
              </a:ext>
            </a:extLst>
          </p:cNvPr>
          <p:cNvSpPr txBox="1"/>
          <p:nvPr/>
        </p:nvSpPr>
        <p:spPr>
          <a:xfrm>
            <a:off x="437322" y="251791"/>
            <a:ext cx="5340626" cy="276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calculateSum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calculateSum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calculateSum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2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B04A-BB7C-44DD-92C5-87DF8780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0"/>
            <a:ext cx="12006470" cy="6692348"/>
          </a:xfrm>
        </p:spPr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extract year, month, date and time using Lambda.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datetime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1990B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>
                <a:solidFill>
                  <a:srgbClr val="5F636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https://www.w3resource.com/python-exercises/lambda/index.php#EDITOR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888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Consolas</vt:lpstr>
      <vt:lpstr>Droid Sans Mono</vt:lpstr>
      <vt:lpstr>euclid_circular_a</vt:lpstr>
      <vt:lpstr>Helvetica</vt:lpstr>
      <vt:lpstr>Open Sans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46</cp:revision>
  <dcterms:created xsi:type="dcterms:W3CDTF">2021-03-11T04:34:08Z</dcterms:created>
  <dcterms:modified xsi:type="dcterms:W3CDTF">2023-03-30T05:28:37Z</dcterms:modified>
</cp:coreProperties>
</file>