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8" r:id="rId5"/>
    <p:sldId id="257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FCA6-BDBE-4224-84D9-75F540ED9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DA5BA-0627-4A72-A0A9-1C8529242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3CE94-A7A2-4FC4-BE34-86647740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E0EF-B191-4AA2-BF39-378C569F2F0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91CF-B009-44D7-8A27-BF1DD8B9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6713-666D-4C0B-9267-B4A91203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280-404C-4278-B9A3-5624A1FC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6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8919-8FE2-4B6F-810F-E836A53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A5F15-0BDD-45FE-B9EB-D44BAAA96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C5211-96BB-4FE5-838F-5B1E0FC4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E0EF-B191-4AA2-BF39-378C569F2F0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B319-55AD-4713-AB10-D9078E69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764F-7D3D-41B1-A21B-D941223D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280-404C-4278-B9A3-5624A1FC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7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4DBAC-7355-4B8B-9ED4-C51590DBA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0CF6F-270A-4D4A-AD40-E2EED38F0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BBD3-75AB-40FD-903B-7876ECB6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E0EF-B191-4AA2-BF39-378C569F2F0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5FA56-1A5B-4F8D-90EC-9953D60A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0B1CA-2A42-41A4-B0DF-33089009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280-404C-4278-B9A3-5624A1FC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1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C3D4-D112-408E-8B62-F8A1BE3B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2A3E-6D36-4356-8FEB-1FCA4CF8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2EB1-D14C-4EA4-85A0-A1F4D5FE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E0EF-B191-4AA2-BF39-378C569F2F0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081A-58CA-47CA-AAFA-DA04E14B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BAB7-D4A0-4ACE-B0FF-E4813F77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280-404C-4278-B9A3-5624A1FC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60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1A7-8CFE-4680-9EF0-C5864454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920D-913B-4187-B042-BFE6894B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9B3C-5BAB-47CE-AF74-4BD45150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E0EF-B191-4AA2-BF39-378C569F2F0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40FCF-7636-4A23-87C2-BCD1E0EA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5C3B-B8AD-4FDE-BB46-3D40B0BF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280-404C-4278-B9A3-5624A1FC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6688-5231-4CCD-A706-E0F2EE12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17EF-7D9E-438A-8F00-7E1CCD26D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A4E5B-B081-4415-B642-090BDD2A3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5712-F59A-444A-B583-3EBCD0F5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E0EF-B191-4AA2-BF39-378C569F2F0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685E0-5920-477B-9F90-352F4A11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7AFF9-9414-4563-B0F7-E5954629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280-404C-4278-B9A3-5624A1FC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D284-FD42-47C7-9141-F663DAB8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46A48-B31C-4F15-B897-DD86A193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F7F88-72B5-4066-9972-8E030654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1A76B-E3DC-4CE9-B7FA-401C1B14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E8E9F-48D1-4963-986E-6344F976D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8F7B5-8B32-4E35-A0A9-9FDCE823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E0EF-B191-4AA2-BF39-378C569F2F0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71263-4CF0-40D2-A3D0-716F473B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7597E-8E15-4BE8-9111-2D863C28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280-404C-4278-B9A3-5624A1FC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6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01C4-E8A9-45C9-9250-8D010A7D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F8BD1-AD1A-445F-99FC-519B5B90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E0EF-B191-4AA2-BF39-378C569F2F0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FC7A8-51DB-4757-AC1A-2CC37AAB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6734F-6A98-4D3A-9909-0BBDEFB8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280-404C-4278-B9A3-5624A1FC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A78F0-7E10-4FC9-AD29-0CD6E179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E0EF-B191-4AA2-BF39-378C569F2F0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7B98E-42DD-43FA-BA97-5D32CFDA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881EB-403A-49BB-8026-A95FD167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280-404C-4278-B9A3-5624A1FC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8452-7AFA-4557-8F3D-4D78299F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3244-6A67-4193-BF9E-AC8EB44A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F105-5620-41C8-B0F4-5690D6EFF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553A0-A507-4A7E-8D6B-8A0989B3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E0EF-B191-4AA2-BF39-378C569F2F0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42BF1-FEFF-4A5A-9C1B-BA17709F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10C1-4040-4135-B21C-44FF810A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280-404C-4278-B9A3-5624A1FC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9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7A3D-A1A1-42F1-A234-8904AE84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4BDBE-C480-4918-B5E8-29CE46C26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34303-1366-4ABD-BCE8-BBBF25A3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86C25-5514-481C-B1B9-EA3AFBA6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E0EF-B191-4AA2-BF39-378C569F2F0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86A84-BD3F-47B3-B8C8-D6205F52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9FDC8-1594-46CA-8C0C-5CD38FFE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280-404C-4278-B9A3-5624A1FC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C9BFA-5FB3-4919-9BA9-F334A533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C3763-58E7-44DC-9407-AD1E789E7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FB1C-E0DA-4EFB-A891-45F6503D2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E0EF-B191-4AA2-BF39-378C569F2F09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0DFD-8D1B-439B-8FF1-44EF85B41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3E581-BE20-44C7-AC0B-DCAFA937D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0280-404C-4278-B9A3-5624A1FC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2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908676-6E80-4A79-99CB-7BDA5D282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809" y="238539"/>
            <a:ext cx="11622155" cy="6400800"/>
          </a:xfrm>
        </p:spPr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9FC77-D316-4818-9A78-D5EC984EDBD6}"/>
              </a:ext>
            </a:extLst>
          </p:cNvPr>
          <p:cNvSpPr txBox="1"/>
          <p:nvPr/>
        </p:nvSpPr>
        <p:spPr>
          <a:xfrm>
            <a:off x="463826" y="463826"/>
            <a:ext cx="1126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047E000A-C318-4A2B-9E65-6BBF6CE2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6348"/>
            <a:ext cx="10744200" cy="56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4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D4E7-61F0-40E4-93FC-A1E1EB1BA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92764"/>
            <a:ext cx="11900452" cy="6765235"/>
          </a:xfrm>
        </p:spPr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read first n lines of a file.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read a file line by line store it into a variable</a:t>
            </a:r>
            <a:endParaRPr lang="en-US" dirty="0">
              <a:latin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get the file size of </a:t>
            </a:r>
            <a:r>
              <a:rPr lang="en-US" b="0" i="0">
                <a:effectLst/>
                <a:latin typeface="Helvetica" panose="020B0604020202020204" pitchFamily="34" charset="0"/>
              </a:rPr>
              <a:t>a file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r>
              <a:rPr lang="en-US" dirty="0">
                <a:latin typeface="Helvetica" panose="020B0604020202020204" pitchFamily="34" charset="0"/>
              </a:rPr>
              <a:t>Write a python program to get number of line in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79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E3A5-281E-4BE4-BAF8-1436CC798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159026"/>
            <a:ext cx="11900452" cy="6453809"/>
          </a:xfrm>
        </p:spPr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get the file size of a plain file.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file_size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statinfo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statinfo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st_size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"File size in bytes of a plain file: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file_size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"test.txt"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read a file line by line and store it into a list.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file_read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with open(</a:t>
            </a:r>
            <a:r>
              <a:rPr lang="en-US" dirty="0" err="1"/>
              <a:t>fname</a:t>
            </a:r>
            <a:r>
              <a:rPr lang="en-US" dirty="0"/>
              <a:t>) as f: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#Content_list is the list that contains the read lines.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content_list</a:t>
            </a:r>
            <a:r>
              <a:rPr lang="en-US" dirty="0"/>
              <a:t> = </a:t>
            </a:r>
            <a:r>
              <a:rPr lang="en-US" dirty="0" err="1"/>
              <a:t>f.readlines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print(</a:t>
            </a:r>
            <a:r>
              <a:rPr lang="en-US" dirty="0" err="1"/>
              <a:t>content_list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file_read</a:t>
            </a:r>
            <a:r>
              <a:rPr lang="en-US" dirty="0"/>
              <a:t>(\'test.txt\')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61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8BE1-7F93-47FC-8815-D089AFEB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0"/>
            <a:ext cx="11900452" cy="662608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0" i="0" dirty="0">
                <a:effectLst/>
                <a:latin typeface="Helvetica" panose="020B0604020202020204" pitchFamily="34" charset="0"/>
              </a:rPr>
              <a:t>Write a Python program to read first n lines of a file.</a:t>
            </a:r>
            <a:endParaRPr lang="en-IN" sz="1800" dirty="0"/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file_read_from_head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nlines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itertools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islice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islice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nlines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file_read_from_head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'test.txt'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read a file line by line store it into a variable.</a:t>
            </a:r>
            <a:endParaRPr lang="en-IN" b="0" i="0" dirty="0">
              <a:effectLst/>
              <a:latin typeface="Helvetic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file_read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data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readlines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file_read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'test.txt'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Flowchart: File I/O:  Read first n lines of a file.">
            <a:extLst>
              <a:ext uri="{FF2B5EF4-FFF2-40B4-BE49-F238E27FC236}">
                <a16:creationId xmlns:a16="http://schemas.microsoft.com/office/drawing/2014/main" id="{AC600148-D186-4A92-9160-0A320BD0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99" y="0"/>
            <a:ext cx="2657475" cy="323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1DE0C215-E91A-4691-BEEB-584853BDE7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9776026"/>
                  </p:ext>
                </p:extLst>
              </p:nvPr>
            </p:nvGraphicFramePr>
            <p:xfrm>
              <a:off x="-937932" y="4501394"/>
              <a:ext cx="3048000" cy="1714500"/>
            </p:xfrm>
            <a:graphic>
              <a:graphicData uri="http://schemas.microsoft.com/office/powerpoint/2016/slidezoom">
                <pslz:sldZm>
                  <pslz:sldZmObj sldId="265" cId="2848215887">
                    <pslz:zmPr id="{D06E7E15-10CE-48EC-BD42-92112D56F20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DE0C215-E91A-4691-BEEB-584853BDE7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7932" y="450139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821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5FD9-F182-47DE-BA1B-0BC5A0F7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72278"/>
            <a:ext cx="11754678" cy="649356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	e a Python program to count the number of lines in a text file.</a:t>
            </a:r>
          </a:p>
          <a:p>
            <a:endParaRPr lang="en-US" dirty="0">
              <a:latin typeface="Helvetica" panose="020B0604020202020204" pitchFamily="34" charset="0"/>
            </a:endParaRPr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</a:endParaRPr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r>
              <a:rPr lang="en-US" b="1" i="0" dirty="0">
                <a:solidFill>
                  <a:srgbClr val="3A3A3A"/>
                </a:solidFill>
                <a:effectLst/>
                <a:latin typeface="Work Sans"/>
              </a:rPr>
              <a:t>Reading a specific line from </a:t>
            </a:r>
            <a:r>
              <a:rPr lang="en-US" b="1" i="0">
                <a:solidFill>
                  <a:srgbClr val="3A3A3A"/>
                </a:solidFill>
                <a:effectLst/>
                <a:latin typeface="Work Sans"/>
              </a:rPr>
              <a:t>a File</a:t>
            </a:r>
          </a:p>
          <a:p>
            <a:pPr marL="0" indent="0">
              <a:buNone/>
            </a:pPr>
            <a:r>
              <a:rPr lang="en-IN" sz="180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IN" sz="180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_number</a:t>
            </a: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sz="1800" dirty="0">
                <a:solidFill>
                  <a:srgbClr val="3A3A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sz="1800" dirty="0">
                <a:solidFill>
                  <a:srgbClr val="3A3A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open(“C:/Documents/Python/test.txt”, ’r’)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currentline</a:t>
            </a: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sz="1800" dirty="0">
                <a:solidFill>
                  <a:srgbClr val="3A3A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3A3A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in</a:t>
            </a:r>
            <a:r>
              <a:rPr lang="en-IN" sz="1800" dirty="0">
                <a:solidFill>
                  <a:srgbClr val="3A3A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if(</a:t>
            </a:r>
            <a:r>
              <a:rPr lang="en-IN" sz="180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currentline</a:t>
            </a: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</a:t>
            </a:r>
            <a:r>
              <a:rPr lang="en-IN" sz="1800" dirty="0">
                <a:solidFill>
                  <a:srgbClr val="3A3A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line_number</a:t>
            </a: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print(line)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break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180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currentline</a:t>
            </a: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sz="1800" dirty="0">
                <a:solidFill>
                  <a:srgbClr val="3A3A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currentline</a:t>
            </a:r>
            <a:r>
              <a:rPr lang="en-IN" sz="1800" dirty="0">
                <a:solidFill>
                  <a:srgbClr val="3A3A3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64FE0-B77A-4822-84F5-B8F9A57CF054}"/>
              </a:ext>
            </a:extLst>
          </p:cNvPr>
          <p:cNvSpPr txBox="1"/>
          <p:nvPr/>
        </p:nvSpPr>
        <p:spPr>
          <a:xfrm>
            <a:off x="662609" y="1007165"/>
            <a:ext cx="393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count=0</a:t>
            </a:r>
          </a:p>
          <a:p>
            <a:r>
              <a:rPr lang="en-US" dirty="0"/>
              <a:t>a=open('C:\\Users\\Livewire\\Desktop\\</a:t>
            </a:r>
            <a:r>
              <a:rPr lang="en-US" dirty="0" err="1"/>
              <a:t>kiwi.java','r</a:t>
            </a:r>
            <a:r>
              <a:rPr lang="en-US" dirty="0"/>
              <a:t>')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a:</a:t>
            </a:r>
          </a:p>
          <a:p>
            <a:r>
              <a:rPr lang="en-US" dirty="0"/>
              <a:t>    count=count+1</a:t>
            </a:r>
          </a:p>
          <a:p>
            <a:r>
              <a:rPr lang="en-US" dirty="0"/>
              <a:t>print(count)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56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7736-F994-4CC6-A6FB-AF9E29AB6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/>
              <a:t>Binary mode</a:t>
            </a:r>
          </a:p>
          <a:p>
            <a:r>
              <a:rPr lang="en-IN" dirty="0"/>
              <a:t>'''f = open('C:\\Users\\Manoj\\Desktop\\sample2.bin', '</a:t>
            </a:r>
            <a:r>
              <a:rPr lang="en-IN" dirty="0" err="1"/>
              <a:t>rb</a:t>
            </a:r>
            <a:r>
              <a:rPr lang="en-IN" dirty="0"/>
              <a:t>')</a:t>
            </a:r>
          </a:p>
          <a:p>
            <a:r>
              <a:rPr lang="en-IN" dirty="0"/>
              <a:t>print(</a:t>
            </a:r>
            <a:r>
              <a:rPr lang="en-IN" dirty="0" err="1"/>
              <a:t>f.read</a:t>
            </a:r>
            <a:r>
              <a:rPr lang="en-IN" dirty="0"/>
              <a:t>())</a:t>
            </a:r>
          </a:p>
          <a:p>
            <a:r>
              <a:rPr lang="en-IN" dirty="0" err="1"/>
              <a:t>f.close</a:t>
            </a:r>
            <a:r>
              <a:rPr lang="en-IN" dirty="0"/>
              <a:t>()'''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'''f = open('C:\\Users\\Manoj\\Desktop\\sample2.bin', '</a:t>
            </a:r>
            <a:r>
              <a:rPr lang="en-IN" dirty="0" err="1"/>
              <a:t>wb</a:t>
            </a:r>
            <a:r>
              <a:rPr lang="en-IN" dirty="0"/>
              <a:t>')</a:t>
            </a:r>
          </a:p>
          <a:p>
            <a:r>
              <a:rPr lang="en-IN" dirty="0"/>
              <a:t>print(</a:t>
            </a:r>
            <a:r>
              <a:rPr lang="en-IN" dirty="0" err="1"/>
              <a:t>f.write</a:t>
            </a:r>
            <a:r>
              <a:rPr lang="en-IN" dirty="0"/>
              <a:t>(b"xc3\x8a\xc3\</a:t>
            </a:r>
            <a:r>
              <a:rPr lang="en-IN" dirty="0" err="1"/>
              <a:t>xbe</a:t>
            </a:r>
            <a:r>
              <a:rPr lang="en-IN" dirty="0"/>
              <a:t>"))</a:t>
            </a:r>
          </a:p>
          <a:p>
            <a:r>
              <a:rPr lang="en-IN" dirty="0" err="1"/>
              <a:t>f.close</a:t>
            </a:r>
            <a:r>
              <a:rPr lang="en-IN" dirty="0"/>
              <a:t>()'''</a:t>
            </a:r>
          </a:p>
          <a:p>
            <a:endParaRPr lang="en-IN" dirty="0"/>
          </a:p>
          <a:p>
            <a:r>
              <a:rPr lang="en-IN" dirty="0"/>
              <a:t>f = open("C:\\Users\\Manoj\\Desktop\\mypic.png", '</a:t>
            </a:r>
            <a:r>
              <a:rPr lang="en-IN" dirty="0" err="1"/>
              <a:t>rb</a:t>
            </a:r>
            <a:r>
              <a:rPr lang="en-IN" dirty="0"/>
              <a:t>')</a:t>
            </a:r>
          </a:p>
          <a:p>
            <a:r>
              <a:rPr lang="en-IN" dirty="0"/>
              <a:t>print(</a:t>
            </a:r>
            <a:r>
              <a:rPr lang="en-IN" dirty="0" err="1"/>
              <a:t>f.read</a:t>
            </a:r>
            <a:r>
              <a:rPr lang="en-IN" dirty="0"/>
              <a:t>())</a:t>
            </a:r>
          </a:p>
          <a:p>
            <a:r>
              <a:rPr lang="en-IN" dirty="0" err="1"/>
              <a:t>f.close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9384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4B5D-B43D-489A-93B1-930A94579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19270"/>
            <a:ext cx="11542643" cy="6414052"/>
          </a:xfrm>
        </p:spPr>
        <p:txBody>
          <a:bodyPr>
            <a:noAutofit/>
          </a:bodyPr>
          <a:lstStyle/>
          <a:p>
            <a:r>
              <a:rPr lang="en-US" sz="2000" dirty="0"/>
              <a:t>File handling is an important part of any web application.</a:t>
            </a:r>
          </a:p>
          <a:p>
            <a:r>
              <a:rPr lang="en-US" sz="2000" dirty="0"/>
              <a:t>Python has several functions for creating, reading, updating, and deleting files.</a:t>
            </a:r>
          </a:p>
          <a:p>
            <a:br>
              <a:rPr lang="en-US" sz="2000" dirty="0"/>
            </a:br>
            <a:r>
              <a:rPr lang="en-IN" sz="2000" dirty="0"/>
              <a:t>File Handling</a:t>
            </a:r>
          </a:p>
          <a:p>
            <a:r>
              <a:rPr lang="en-US" sz="2000" dirty="0"/>
              <a:t>The key function for working with files in Python is the open() function.</a:t>
            </a:r>
          </a:p>
          <a:p>
            <a:endParaRPr lang="en-US" sz="2000" dirty="0"/>
          </a:p>
          <a:p>
            <a:r>
              <a:rPr lang="en-US" sz="2000" dirty="0"/>
              <a:t>The open() function takes two parameters; filename, and mode.</a:t>
            </a:r>
          </a:p>
          <a:p>
            <a:endParaRPr lang="en-US" sz="2000" dirty="0"/>
          </a:p>
          <a:p>
            <a:r>
              <a:rPr lang="en-US" sz="2000" dirty="0"/>
              <a:t>There are four different methods (modes) for opening a file: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"r" </a:t>
            </a:r>
            <a:r>
              <a:rPr lang="en-US" sz="2000" dirty="0"/>
              <a:t>- Read - Default value. Opens a file for reading, error if the file does not exist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"a" </a:t>
            </a:r>
            <a:r>
              <a:rPr lang="en-US" sz="2000" dirty="0"/>
              <a:t>- Append - Opens a file for appending, creates the file if it does not exist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"w" </a:t>
            </a:r>
            <a:r>
              <a:rPr lang="en-US" sz="2000" dirty="0"/>
              <a:t>- Write - Opens a file for writing, creates the file if it does not exist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"x" </a:t>
            </a:r>
            <a:r>
              <a:rPr lang="en-US" sz="2000" dirty="0"/>
              <a:t>- Create - Creates the specified file, returns an error if the file exists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388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609A09-31A5-4775-BD0E-6AD4EE9C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0"/>
            <a:ext cx="11728174" cy="6705600"/>
          </a:xfrm>
        </p:spPr>
        <p:txBody>
          <a:bodyPr>
            <a:normAutofit/>
          </a:bodyPr>
          <a:lstStyle/>
          <a:p>
            <a:r>
              <a:rPr lang="en-US" dirty="0"/>
              <a:t>In addition you can specify if the file should be handled as binary or text mode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"t" </a:t>
            </a:r>
            <a:r>
              <a:rPr lang="en-US" dirty="0"/>
              <a:t>- Text - Default value. Text mode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"b" </a:t>
            </a:r>
            <a:r>
              <a:rPr lang="en-US" dirty="0"/>
              <a:t>- Binary - Binary mode (e.g. images)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IN" dirty="0" err="1"/>
              <a:t>ariablename</a:t>
            </a:r>
            <a:r>
              <a:rPr lang="en-IN" dirty="0"/>
              <a:t>=open(“</a:t>
            </a:r>
            <a:r>
              <a:rPr lang="en-IN" dirty="0" err="1"/>
              <a:t>filelocation</a:t>
            </a:r>
            <a:r>
              <a:rPr lang="en-IN" dirty="0"/>
              <a:t>\\</a:t>
            </a:r>
            <a:r>
              <a:rPr lang="en-IN" dirty="0" err="1"/>
              <a:t>filename.extension”,”mode</a:t>
            </a:r>
            <a:r>
              <a:rPr lang="en-IN" dirty="0"/>
              <a:t>”)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IN" dirty="0" err="1"/>
              <a:t>ariablename.close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64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CB9194-609F-4F49-9D85-F4ABFF8C4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323" y="467341"/>
            <a:ext cx="9197427" cy="6013358"/>
          </a:xfrm>
        </p:spPr>
      </p:pic>
    </p:spTree>
    <p:extLst>
      <p:ext uri="{BB962C8B-B14F-4D97-AF65-F5344CB8AC3E}">
        <p14:creationId xmlns:p14="http://schemas.microsoft.com/office/powerpoint/2010/main" val="10315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3F7DA2-7741-4806-8BB6-7AED1943F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53" y="1"/>
            <a:ext cx="6056243" cy="60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3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ABF74-1A14-4E07-A2CC-730E1507C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"/>
            <a:ext cx="1179443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2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1FF-8EAE-4034-A192-04BFE595E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251791"/>
            <a:ext cx="11608904" cy="62152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file handling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read</a:t>
            </a:r>
          </a:p>
          <a:p>
            <a:pPr marL="0" indent="0">
              <a:buNone/>
            </a:pPr>
            <a:r>
              <a:rPr lang="en-IN" dirty="0"/>
              <a:t>a=open('F:\\New folder\\</a:t>
            </a:r>
            <a:r>
              <a:rPr lang="en-IN" dirty="0" err="1"/>
              <a:t>new.txt','r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a.read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 err="1"/>
              <a:t>a.close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write</a:t>
            </a:r>
          </a:p>
          <a:p>
            <a:pPr marL="0" indent="0">
              <a:buNone/>
            </a:pPr>
            <a:r>
              <a:rPr lang="en-IN" dirty="0"/>
              <a:t>a=open('F:\\New folder\\</a:t>
            </a:r>
            <a:r>
              <a:rPr lang="en-IN" dirty="0" err="1"/>
              <a:t>new.txt','w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 err="1"/>
              <a:t>a.write</a:t>
            </a:r>
            <a:r>
              <a:rPr lang="en-IN" dirty="0"/>
              <a:t>("</a:t>
            </a:r>
            <a:r>
              <a:rPr lang="en-IN" dirty="0" err="1"/>
              <a:t>hai</a:t>
            </a:r>
            <a:r>
              <a:rPr lang="en-IN" dirty="0"/>
              <a:t> </a:t>
            </a:r>
            <a:r>
              <a:rPr lang="en-IN" dirty="0" err="1"/>
              <a:t>hgow</a:t>
            </a:r>
            <a:r>
              <a:rPr lang="en-IN" dirty="0"/>
              <a:t> are you all!...")</a:t>
            </a:r>
          </a:p>
          <a:p>
            <a:pPr marL="0" indent="0">
              <a:buNone/>
            </a:pPr>
            <a:r>
              <a:rPr lang="en-IN" dirty="0" err="1"/>
              <a:t>a.close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append</a:t>
            </a:r>
          </a:p>
          <a:p>
            <a:pPr marL="0" indent="0">
              <a:buNone/>
            </a:pPr>
            <a:r>
              <a:rPr lang="en-IN" dirty="0"/>
              <a:t>a=open('F:\\New folder\\</a:t>
            </a:r>
            <a:r>
              <a:rPr lang="en-IN" dirty="0" err="1"/>
              <a:t>new.txt','a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 err="1"/>
              <a:t>a.write</a:t>
            </a:r>
            <a:r>
              <a:rPr lang="en-IN" dirty="0"/>
              <a:t>("</a:t>
            </a:r>
            <a:r>
              <a:rPr lang="en-IN" dirty="0" err="1"/>
              <a:t>fdsdfsdf</a:t>
            </a:r>
            <a:r>
              <a:rPr lang="en-IN" dirty="0"/>
              <a:t> </a:t>
            </a:r>
            <a:r>
              <a:rPr lang="en-IN" dirty="0" err="1"/>
              <a:t>gsdfgf</a:t>
            </a:r>
            <a:r>
              <a:rPr lang="en-IN" dirty="0"/>
              <a:t> </a:t>
            </a:r>
            <a:r>
              <a:rPr lang="en-IN" dirty="0" err="1"/>
              <a:t>gdfsgd</a:t>
            </a:r>
            <a:r>
              <a:rPr lang="en-IN" dirty="0"/>
              <a:t> </a:t>
            </a:r>
            <a:r>
              <a:rPr lang="en-IN" dirty="0" err="1"/>
              <a:t>gdfgdfg</a:t>
            </a:r>
            <a:r>
              <a:rPr lang="en-IN" dirty="0"/>
              <a:t> </a:t>
            </a:r>
            <a:r>
              <a:rPr lang="en-IN" dirty="0" err="1"/>
              <a:t>gfgdfgd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 err="1"/>
              <a:t>a.close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creating a new file</a:t>
            </a:r>
          </a:p>
          <a:p>
            <a:pPr marL="0" indent="0">
              <a:buNone/>
            </a:pPr>
            <a:r>
              <a:rPr lang="en-IN" dirty="0"/>
              <a:t>a=open('F:\\New folder\\</a:t>
            </a:r>
            <a:r>
              <a:rPr lang="en-IN" dirty="0" err="1"/>
              <a:t>mypythonpgm.txt','x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 err="1"/>
              <a:t>a.close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06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F537-0435-4E6D-A50D-278E834DF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225287"/>
            <a:ext cx="11794435" cy="652007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example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pgm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a=open('F:\\New folder\\mypythonpgm1.txt','x')</a:t>
            </a:r>
          </a:p>
          <a:p>
            <a:pPr marL="0" indent="0">
              <a:buNone/>
            </a:pPr>
            <a:r>
              <a:rPr lang="en-IN" dirty="0"/>
              <a:t>print("created a new file!...")</a:t>
            </a:r>
          </a:p>
          <a:p>
            <a:pPr marL="0" indent="0">
              <a:buNone/>
            </a:pPr>
            <a:r>
              <a:rPr lang="en-IN" dirty="0"/>
              <a:t>#a.close()</a:t>
            </a:r>
          </a:p>
          <a:p>
            <a:pPr marL="0" indent="0">
              <a:buNone/>
            </a:pPr>
            <a:r>
              <a:rPr lang="en-IN" dirty="0"/>
              <a:t>a=open('F:\\New folder\\mypythonpgm1.txt','a')</a:t>
            </a:r>
          </a:p>
          <a:p>
            <a:pPr marL="0" indent="0">
              <a:buNone/>
            </a:pPr>
            <a:r>
              <a:rPr lang="en-IN" dirty="0"/>
              <a:t>print("ready to input a file!.... 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range(1,3):</a:t>
            </a:r>
          </a:p>
          <a:p>
            <a:pPr marL="0" indent="0">
              <a:buNone/>
            </a:pPr>
            <a:r>
              <a:rPr lang="en-IN" dirty="0"/>
              <a:t>    print("Enter the ",</a:t>
            </a:r>
            <a:r>
              <a:rPr lang="en-IN" dirty="0" err="1"/>
              <a:t>i</a:t>
            </a:r>
            <a:r>
              <a:rPr lang="en-IN" dirty="0"/>
              <a:t>," person Details!...")</a:t>
            </a:r>
          </a:p>
          <a:p>
            <a:pPr marL="0" indent="0">
              <a:buNone/>
            </a:pPr>
            <a:r>
              <a:rPr lang="en-IN" dirty="0"/>
              <a:t>    name=input("Enter the Name : \n")</a:t>
            </a:r>
          </a:p>
          <a:p>
            <a:pPr marL="0" indent="0">
              <a:buNone/>
            </a:pPr>
            <a:r>
              <a:rPr lang="en-IN" dirty="0"/>
              <a:t>    string="person " + str(</a:t>
            </a:r>
            <a:r>
              <a:rPr lang="en-IN" dirty="0" err="1"/>
              <a:t>i</a:t>
            </a:r>
            <a:r>
              <a:rPr lang="en-IN" dirty="0"/>
              <a:t>) + " details"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a.write</a:t>
            </a:r>
            <a:r>
              <a:rPr lang="en-IN" dirty="0"/>
              <a:t>(string)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a.write</a:t>
            </a:r>
            <a:r>
              <a:rPr lang="en-IN" dirty="0"/>
              <a:t>("\n")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a.write</a:t>
            </a:r>
            <a:r>
              <a:rPr lang="en-IN" dirty="0"/>
              <a:t>(name)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a.write</a:t>
            </a:r>
            <a:r>
              <a:rPr lang="en-IN" dirty="0"/>
              <a:t>("\n")</a:t>
            </a:r>
          </a:p>
          <a:p>
            <a:pPr marL="0" indent="0">
              <a:buNone/>
            </a:pPr>
            <a:r>
              <a:rPr lang="en-IN" dirty="0"/>
              <a:t>    age=input("Enter the age : \n")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a.write</a:t>
            </a:r>
            <a:r>
              <a:rPr lang="en-IN" dirty="0"/>
              <a:t>(age)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a.write</a:t>
            </a:r>
            <a:r>
              <a:rPr lang="en-IN" dirty="0"/>
              <a:t>("\n")</a:t>
            </a:r>
          </a:p>
          <a:p>
            <a:pPr marL="0" indent="0">
              <a:buNone/>
            </a:pPr>
            <a:r>
              <a:rPr lang="en-IN" dirty="0"/>
              <a:t>    add=input("Enter the Address : \n")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a.write</a:t>
            </a:r>
            <a:r>
              <a:rPr lang="en-IN" dirty="0"/>
              <a:t>(add)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a.write</a:t>
            </a:r>
            <a:r>
              <a:rPr lang="en-IN" dirty="0"/>
              <a:t>("\n")</a:t>
            </a:r>
          </a:p>
          <a:p>
            <a:pPr marL="0" indent="0">
              <a:buNone/>
            </a:pPr>
            <a:r>
              <a:rPr lang="en-IN" dirty="0"/>
              <a:t>print("Finished the input!...")</a:t>
            </a:r>
          </a:p>
          <a:p>
            <a:pPr marL="0" indent="0">
              <a:buNone/>
            </a:pPr>
            <a:r>
              <a:rPr lang="en-IN" dirty="0" err="1"/>
              <a:t>a.close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7644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8D45-88A3-4109-8A55-7C90FE53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" y="212034"/>
            <a:ext cx="11834191" cy="620201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delete a file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os.path.exists</a:t>
            </a:r>
            <a:r>
              <a:rPr lang="en-IN" dirty="0"/>
              <a:t>("F:\\New folder\\new.txt"):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os.remove</a:t>
            </a:r>
            <a:r>
              <a:rPr lang="en-IN" dirty="0"/>
              <a:t>("F:\\New folder\\new.txt")</a:t>
            </a:r>
          </a:p>
          <a:p>
            <a:pPr marL="0" indent="0">
              <a:buNone/>
            </a:pPr>
            <a:r>
              <a:rPr lang="en-IN" dirty="0"/>
              <a:t>    print("File deleted!....")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delete 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file..before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deleting check file is present or not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os.path.exists</a:t>
            </a:r>
            <a:r>
              <a:rPr lang="en-IN" dirty="0"/>
              <a:t>("F:\\New folder\\new.txt"):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os.remove</a:t>
            </a:r>
            <a:r>
              <a:rPr lang="en-IN" dirty="0"/>
              <a:t>("F:\\New folder\\new.txt")</a:t>
            </a:r>
          </a:p>
          <a:p>
            <a:pPr marL="0" indent="0">
              <a:buNone/>
            </a:pPr>
            <a:r>
              <a:rPr lang="en-IN" dirty="0"/>
              <a:t>    print("File deleted!....")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    print("File </a:t>
            </a:r>
            <a:r>
              <a:rPr lang="en-IN" dirty="0" err="1"/>
              <a:t>doesnt</a:t>
            </a:r>
            <a:r>
              <a:rPr lang="en-IN" dirty="0"/>
              <a:t> present!....")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66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1193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Helvetica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Livewire</dc:creator>
  <cp:lastModifiedBy>Manoj Sundaram</cp:lastModifiedBy>
  <cp:revision>50</cp:revision>
  <dcterms:created xsi:type="dcterms:W3CDTF">2021-02-22T07:31:47Z</dcterms:created>
  <dcterms:modified xsi:type="dcterms:W3CDTF">2021-08-31T13:44:03Z</dcterms:modified>
</cp:coreProperties>
</file>