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C1BF-DC48-4962-972D-EAE3BA220A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3C345F-6D86-4C0F-9291-3BE3A83D9B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1B0BD2-0162-42AF-B8D0-7CC1F31D4967}"/>
              </a:ext>
            </a:extLst>
          </p:cNvPr>
          <p:cNvSpPr>
            <a:spLocks noGrp="1"/>
          </p:cNvSpPr>
          <p:nvPr>
            <p:ph type="dt" sz="half" idx="10"/>
          </p:nvPr>
        </p:nvSpPr>
        <p:spPr/>
        <p:txBody>
          <a:bodyPr/>
          <a:lstStyle/>
          <a:p>
            <a:fld id="{AFA5A18B-87F1-4F3A-86A3-9D476F89BD45}" type="datetimeFigureOut">
              <a:rPr lang="en-IN" smtClean="0"/>
              <a:t>30-03-2023</a:t>
            </a:fld>
            <a:endParaRPr lang="en-IN"/>
          </a:p>
        </p:txBody>
      </p:sp>
      <p:sp>
        <p:nvSpPr>
          <p:cNvPr id="5" name="Footer Placeholder 4">
            <a:extLst>
              <a:ext uri="{FF2B5EF4-FFF2-40B4-BE49-F238E27FC236}">
                <a16:creationId xmlns:a16="http://schemas.microsoft.com/office/drawing/2014/main" id="{7287F002-C305-4EEC-AFE4-238361AB38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265866-25CF-450A-9C22-651BD06D5C67}"/>
              </a:ext>
            </a:extLst>
          </p:cNvPr>
          <p:cNvSpPr>
            <a:spLocks noGrp="1"/>
          </p:cNvSpPr>
          <p:nvPr>
            <p:ph type="sldNum" sz="quarter" idx="12"/>
          </p:nvPr>
        </p:nvSpPr>
        <p:spPr/>
        <p:txBody>
          <a:bodyPr/>
          <a:lstStyle/>
          <a:p>
            <a:fld id="{ADDFBA12-1707-4866-95CC-AC49EB2F0F3E}" type="slidenum">
              <a:rPr lang="en-IN" smtClean="0"/>
              <a:t>‹#›</a:t>
            </a:fld>
            <a:endParaRPr lang="en-IN"/>
          </a:p>
        </p:txBody>
      </p:sp>
    </p:spTree>
    <p:extLst>
      <p:ext uri="{BB962C8B-B14F-4D97-AF65-F5344CB8AC3E}">
        <p14:creationId xmlns:p14="http://schemas.microsoft.com/office/powerpoint/2010/main" val="2061234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D731D-2D65-48A6-9295-FFBFC2270B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06E9CA-D19B-43A3-9350-CB26A951E7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35C204-98CC-41F6-A0BD-FEA4A067C136}"/>
              </a:ext>
            </a:extLst>
          </p:cNvPr>
          <p:cNvSpPr>
            <a:spLocks noGrp="1"/>
          </p:cNvSpPr>
          <p:nvPr>
            <p:ph type="dt" sz="half" idx="10"/>
          </p:nvPr>
        </p:nvSpPr>
        <p:spPr/>
        <p:txBody>
          <a:bodyPr/>
          <a:lstStyle/>
          <a:p>
            <a:fld id="{AFA5A18B-87F1-4F3A-86A3-9D476F89BD45}" type="datetimeFigureOut">
              <a:rPr lang="en-IN" smtClean="0"/>
              <a:t>30-03-2023</a:t>
            </a:fld>
            <a:endParaRPr lang="en-IN"/>
          </a:p>
        </p:txBody>
      </p:sp>
      <p:sp>
        <p:nvSpPr>
          <p:cNvPr id="5" name="Footer Placeholder 4">
            <a:extLst>
              <a:ext uri="{FF2B5EF4-FFF2-40B4-BE49-F238E27FC236}">
                <a16:creationId xmlns:a16="http://schemas.microsoft.com/office/drawing/2014/main" id="{CF1512BB-5F3D-4A04-81C6-954A76289A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D8684A-1B48-45AA-AFCE-7B8F82EB4DB5}"/>
              </a:ext>
            </a:extLst>
          </p:cNvPr>
          <p:cNvSpPr>
            <a:spLocks noGrp="1"/>
          </p:cNvSpPr>
          <p:nvPr>
            <p:ph type="sldNum" sz="quarter" idx="12"/>
          </p:nvPr>
        </p:nvSpPr>
        <p:spPr/>
        <p:txBody>
          <a:bodyPr/>
          <a:lstStyle/>
          <a:p>
            <a:fld id="{ADDFBA12-1707-4866-95CC-AC49EB2F0F3E}" type="slidenum">
              <a:rPr lang="en-IN" smtClean="0"/>
              <a:t>‹#›</a:t>
            </a:fld>
            <a:endParaRPr lang="en-IN"/>
          </a:p>
        </p:txBody>
      </p:sp>
    </p:spTree>
    <p:extLst>
      <p:ext uri="{BB962C8B-B14F-4D97-AF65-F5344CB8AC3E}">
        <p14:creationId xmlns:p14="http://schemas.microsoft.com/office/powerpoint/2010/main" val="397366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79D4B5-BF3C-40D5-AB26-50679341EB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E98B92-9607-45AB-8F13-F830F3705B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4A0AFE-AECA-4EDC-913A-C8540E8E206E}"/>
              </a:ext>
            </a:extLst>
          </p:cNvPr>
          <p:cNvSpPr>
            <a:spLocks noGrp="1"/>
          </p:cNvSpPr>
          <p:nvPr>
            <p:ph type="dt" sz="half" idx="10"/>
          </p:nvPr>
        </p:nvSpPr>
        <p:spPr/>
        <p:txBody>
          <a:bodyPr/>
          <a:lstStyle/>
          <a:p>
            <a:fld id="{AFA5A18B-87F1-4F3A-86A3-9D476F89BD45}" type="datetimeFigureOut">
              <a:rPr lang="en-IN" smtClean="0"/>
              <a:t>30-03-2023</a:t>
            </a:fld>
            <a:endParaRPr lang="en-IN"/>
          </a:p>
        </p:txBody>
      </p:sp>
      <p:sp>
        <p:nvSpPr>
          <p:cNvPr id="5" name="Footer Placeholder 4">
            <a:extLst>
              <a:ext uri="{FF2B5EF4-FFF2-40B4-BE49-F238E27FC236}">
                <a16:creationId xmlns:a16="http://schemas.microsoft.com/office/drawing/2014/main" id="{991D7340-590F-4791-AA89-061876530B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CFB6CF-0A4D-4680-AB3B-99F32FE4115D}"/>
              </a:ext>
            </a:extLst>
          </p:cNvPr>
          <p:cNvSpPr>
            <a:spLocks noGrp="1"/>
          </p:cNvSpPr>
          <p:nvPr>
            <p:ph type="sldNum" sz="quarter" idx="12"/>
          </p:nvPr>
        </p:nvSpPr>
        <p:spPr/>
        <p:txBody>
          <a:bodyPr/>
          <a:lstStyle/>
          <a:p>
            <a:fld id="{ADDFBA12-1707-4866-95CC-AC49EB2F0F3E}" type="slidenum">
              <a:rPr lang="en-IN" smtClean="0"/>
              <a:t>‹#›</a:t>
            </a:fld>
            <a:endParaRPr lang="en-IN"/>
          </a:p>
        </p:txBody>
      </p:sp>
    </p:spTree>
    <p:extLst>
      <p:ext uri="{BB962C8B-B14F-4D97-AF65-F5344CB8AC3E}">
        <p14:creationId xmlns:p14="http://schemas.microsoft.com/office/powerpoint/2010/main" val="1701861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7294-D92E-4644-AC44-19A8F8B117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8B55CA-37A7-471F-B74C-2736ADABE7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DE935C-DF28-41B3-A6ED-1188027235B5}"/>
              </a:ext>
            </a:extLst>
          </p:cNvPr>
          <p:cNvSpPr>
            <a:spLocks noGrp="1"/>
          </p:cNvSpPr>
          <p:nvPr>
            <p:ph type="dt" sz="half" idx="10"/>
          </p:nvPr>
        </p:nvSpPr>
        <p:spPr/>
        <p:txBody>
          <a:bodyPr/>
          <a:lstStyle/>
          <a:p>
            <a:fld id="{AFA5A18B-87F1-4F3A-86A3-9D476F89BD45}" type="datetimeFigureOut">
              <a:rPr lang="en-IN" smtClean="0"/>
              <a:t>30-03-2023</a:t>
            </a:fld>
            <a:endParaRPr lang="en-IN"/>
          </a:p>
        </p:txBody>
      </p:sp>
      <p:sp>
        <p:nvSpPr>
          <p:cNvPr id="5" name="Footer Placeholder 4">
            <a:extLst>
              <a:ext uri="{FF2B5EF4-FFF2-40B4-BE49-F238E27FC236}">
                <a16:creationId xmlns:a16="http://schemas.microsoft.com/office/drawing/2014/main" id="{671F96A8-42E4-43FA-AF0F-99A18133AE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CB086E-F79F-468C-A7E8-5FB7F02B8F27}"/>
              </a:ext>
            </a:extLst>
          </p:cNvPr>
          <p:cNvSpPr>
            <a:spLocks noGrp="1"/>
          </p:cNvSpPr>
          <p:nvPr>
            <p:ph type="sldNum" sz="quarter" idx="12"/>
          </p:nvPr>
        </p:nvSpPr>
        <p:spPr/>
        <p:txBody>
          <a:bodyPr/>
          <a:lstStyle/>
          <a:p>
            <a:fld id="{ADDFBA12-1707-4866-95CC-AC49EB2F0F3E}" type="slidenum">
              <a:rPr lang="en-IN" smtClean="0"/>
              <a:t>‹#›</a:t>
            </a:fld>
            <a:endParaRPr lang="en-IN"/>
          </a:p>
        </p:txBody>
      </p:sp>
    </p:spTree>
    <p:extLst>
      <p:ext uri="{BB962C8B-B14F-4D97-AF65-F5344CB8AC3E}">
        <p14:creationId xmlns:p14="http://schemas.microsoft.com/office/powerpoint/2010/main" val="150576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ED206-1E00-4D7A-BC74-F571C062A2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821F17-822B-410A-9D8F-7E5ECCBBE4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278D3C-8D89-4F46-9A19-4B73906B5DA8}"/>
              </a:ext>
            </a:extLst>
          </p:cNvPr>
          <p:cNvSpPr>
            <a:spLocks noGrp="1"/>
          </p:cNvSpPr>
          <p:nvPr>
            <p:ph type="dt" sz="half" idx="10"/>
          </p:nvPr>
        </p:nvSpPr>
        <p:spPr/>
        <p:txBody>
          <a:bodyPr/>
          <a:lstStyle/>
          <a:p>
            <a:fld id="{AFA5A18B-87F1-4F3A-86A3-9D476F89BD45}" type="datetimeFigureOut">
              <a:rPr lang="en-IN" smtClean="0"/>
              <a:t>30-03-2023</a:t>
            </a:fld>
            <a:endParaRPr lang="en-IN"/>
          </a:p>
        </p:txBody>
      </p:sp>
      <p:sp>
        <p:nvSpPr>
          <p:cNvPr id="5" name="Footer Placeholder 4">
            <a:extLst>
              <a:ext uri="{FF2B5EF4-FFF2-40B4-BE49-F238E27FC236}">
                <a16:creationId xmlns:a16="http://schemas.microsoft.com/office/drawing/2014/main" id="{D44F6EAE-95B1-4CDB-B148-B37C6B97DF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C81ED2-6CCB-4F10-BDD5-C569BB6B7CC3}"/>
              </a:ext>
            </a:extLst>
          </p:cNvPr>
          <p:cNvSpPr>
            <a:spLocks noGrp="1"/>
          </p:cNvSpPr>
          <p:nvPr>
            <p:ph type="sldNum" sz="quarter" idx="12"/>
          </p:nvPr>
        </p:nvSpPr>
        <p:spPr/>
        <p:txBody>
          <a:bodyPr/>
          <a:lstStyle/>
          <a:p>
            <a:fld id="{ADDFBA12-1707-4866-95CC-AC49EB2F0F3E}" type="slidenum">
              <a:rPr lang="en-IN" smtClean="0"/>
              <a:t>‹#›</a:t>
            </a:fld>
            <a:endParaRPr lang="en-IN"/>
          </a:p>
        </p:txBody>
      </p:sp>
    </p:spTree>
    <p:extLst>
      <p:ext uri="{BB962C8B-B14F-4D97-AF65-F5344CB8AC3E}">
        <p14:creationId xmlns:p14="http://schemas.microsoft.com/office/powerpoint/2010/main" val="249987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F913-DC2A-47CC-947D-8EFC726224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E10668-9F71-44AE-995C-529328FD6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C1F651-FC0B-4C09-AA72-0A8993937F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15D006-80FE-40F4-BC2E-A067B3087E0D}"/>
              </a:ext>
            </a:extLst>
          </p:cNvPr>
          <p:cNvSpPr>
            <a:spLocks noGrp="1"/>
          </p:cNvSpPr>
          <p:nvPr>
            <p:ph type="dt" sz="half" idx="10"/>
          </p:nvPr>
        </p:nvSpPr>
        <p:spPr/>
        <p:txBody>
          <a:bodyPr/>
          <a:lstStyle/>
          <a:p>
            <a:fld id="{AFA5A18B-87F1-4F3A-86A3-9D476F89BD45}" type="datetimeFigureOut">
              <a:rPr lang="en-IN" smtClean="0"/>
              <a:t>30-03-2023</a:t>
            </a:fld>
            <a:endParaRPr lang="en-IN"/>
          </a:p>
        </p:txBody>
      </p:sp>
      <p:sp>
        <p:nvSpPr>
          <p:cNvPr id="6" name="Footer Placeholder 5">
            <a:extLst>
              <a:ext uri="{FF2B5EF4-FFF2-40B4-BE49-F238E27FC236}">
                <a16:creationId xmlns:a16="http://schemas.microsoft.com/office/drawing/2014/main" id="{26C7C91F-80C9-4A78-88AA-D5A7DC9F06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261583-B43E-4813-8F87-9B45E0A7B68C}"/>
              </a:ext>
            </a:extLst>
          </p:cNvPr>
          <p:cNvSpPr>
            <a:spLocks noGrp="1"/>
          </p:cNvSpPr>
          <p:nvPr>
            <p:ph type="sldNum" sz="quarter" idx="12"/>
          </p:nvPr>
        </p:nvSpPr>
        <p:spPr/>
        <p:txBody>
          <a:bodyPr/>
          <a:lstStyle/>
          <a:p>
            <a:fld id="{ADDFBA12-1707-4866-95CC-AC49EB2F0F3E}" type="slidenum">
              <a:rPr lang="en-IN" smtClean="0"/>
              <a:t>‹#›</a:t>
            </a:fld>
            <a:endParaRPr lang="en-IN"/>
          </a:p>
        </p:txBody>
      </p:sp>
    </p:spTree>
    <p:extLst>
      <p:ext uri="{BB962C8B-B14F-4D97-AF65-F5344CB8AC3E}">
        <p14:creationId xmlns:p14="http://schemas.microsoft.com/office/powerpoint/2010/main" val="276203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4472-A77C-45B6-AF92-16639993AD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A4B339-2B53-40BA-966C-767F9B933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393B8-7C91-4D59-A73D-A3583519F6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B4927E-8EE2-4E01-9695-5DEBB6C52A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5D2C6F-7848-4749-9B3F-E027BFD65D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C88A95-6841-4DEF-A52F-167EAED4A893}"/>
              </a:ext>
            </a:extLst>
          </p:cNvPr>
          <p:cNvSpPr>
            <a:spLocks noGrp="1"/>
          </p:cNvSpPr>
          <p:nvPr>
            <p:ph type="dt" sz="half" idx="10"/>
          </p:nvPr>
        </p:nvSpPr>
        <p:spPr/>
        <p:txBody>
          <a:bodyPr/>
          <a:lstStyle/>
          <a:p>
            <a:fld id="{AFA5A18B-87F1-4F3A-86A3-9D476F89BD45}" type="datetimeFigureOut">
              <a:rPr lang="en-IN" smtClean="0"/>
              <a:t>30-03-2023</a:t>
            </a:fld>
            <a:endParaRPr lang="en-IN"/>
          </a:p>
        </p:txBody>
      </p:sp>
      <p:sp>
        <p:nvSpPr>
          <p:cNvPr id="8" name="Footer Placeholder 7">
            <a:extLst>
              <a:ext uri="{FF2B5EF4-FFF2-40B4-BE49-F238E27FC236}">
                <a16:creationId xmlns:a16="http://schemas.microsoft.com/office/drawing/2014/main" id="{384C2BC9-05F3-48BA-9F81-48F8FB9715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D16259-0734-483F-9B54-C3241C51DA4F}"/>
              </a:ext>
            </a:extLst>
          </p:cNvPr>
          <p:cNvSpPr>
            <a:spLocks noGrp="1"/>
          </p:cNvSpPr>
          <p:nvPr>
            <p:ph type="sldNum" sz="quarter" idx="12"/>
          </p:nvPr>
        </p:nvSpPr>
        <p:spPr/>
        <p:txBody>
          <a:bodyPr/>
          <a:lstStyle/>
          <a:p>
            <a:fld id="{ADDFBA12-1707-4866-95CC-AC49EB2F0F3E}" type="slidenum">
              <a:rPr lang="en-IN" smtClean="0"/>
              <a:t>‹#›</a:t>
            </a:fld>
            <a:endParaRPr lang="en-IN"/>
          </a:p>
        </p:txBody>
      </p:sp>
    </p:spTree>
    <p:extLst>
      <p:ext uri="{BB962C8B-B14F-4D97-AF65-F5344CB8AC3E}">
        <p14:creationId xmlns:p14="http://schemas.microsoft.com/office/powerpoint/2010/main" val="1694418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6682-312C-4465-AE47-7847C772FA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061F2B-1566-49BF-B57B-8176BCC36061}"/>
              </a:ext>
            </a:extLst>
          </p:cNvPr>
          <p:cNvSpPr>
            <a:spLocks noGrp="1"/>
          </p:cNvSpPr>
          <p:nvPr>
            <p:ph type="dt" sz="half" idx="10"/>
          </p:nvPr>
        </p:nvSpPr>
        <p:spPr/>
        <p:txBody>
          <a:bodyPr/>
          <a:lstStyle/>
          <a:p>
            <a:fld id="{AFA5A18B-87F1-4F3A-86A3-9D476F89BD45}" type="datetimeFigureOut">
              <a:rPr lang="en-IN" smtClean="0"/>
              <a:t>30-03-2023</a:t>
            </a:fld>
            <a:endParaRPr lang="en-IN"/>
          </a:p>
        </p:txBody>
      </p:sp>
      <p:sp>
        <p:nvSpPr>
          <p:cNvPr id="4" name="Footer Placeholder 3">
            <a:extLst>
              <a:ext uri="{FF2B5EF4-FFF2-40B4-BE49-F238E27FC236}">
                <a16:creationId xmlns:a16="http://schemas.microsoft.com/office/drawing/2014/main" id="{67CABCB1-C692-41A8-87F0-F2602F8EB9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808D79-9275-4053-BDDF-A5213C9ED6BA}"/>
              </a:ext>
            </a:extLst>
          </p:cNvPr>
          <p:cNvSpPr>
            <a:spLocks noGrp="1"/>
          </p:cNvSpPr>
          <p:nvPr>
            <p:ph type="sldNum" sz="quarter" idx="12"/>
          </p:nvPr>
        </p:nvSpPr>
        <p:spPr/>
        <p:txBody>
          <a:bodyPr/>
          <a:lstStyle/>
          <a:p>
            <a:fld id="{ADDFBA12-1707-4866-95CC-AC49EB2F0F3E}" type="slidenum">
              <a:rPr lang="en-IN" smtClean="0"/>
              <a:t>‹#›</a:t>
            </a:fld>
            <a:endParaRPr lang="en-IN"/>
          </a:p>
        </p:txBody>
      </p:sp>
    </p:spTree>
    <p:extLst>
      <p:ext uri="{BB962C8B-B14F-4D97-AF65-F5344CB8AC3E}">
        <p14:creationId xmlns:p14="http://schemas.microsoft.com/office/powerpoint/2010/main" val="307867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DD5A17-2E34-416F-935A-A88886A46BDC}"/>
              </a:ext>
            </a:extLst>
          </p:cNvPr>
          <p:cNvSpPr>
            <a:spLocks noGrp="1"/>
          </p:cNvSpPr>
          <p:nvPr>
            <p:ph type="dt" sz="half" idx="10"/>
          </p:nvPr>
        </p:nvSpPr>
        <p:spPr/>
        <p:txBody>
          <a:bodyPr/>
          <a:lstStyle/>
          <a:p>
            <a:fld id="{AFA5A18B-87F1-4F3A-86A3-9D476F89BD45}" type="datetimeFigureOut">
              <a:rPr lang="en-IN" smtClean="0"/>
              <a:t>30-03-2023</a:t>
            </a:fld>
            <a:endParaRPr lang="en-IN"/>
          </a:p>
        </p:txBody>
      </p:sp>
      <p:sp>
        <p:nvSpPr>
          <p:cNvPr id="3" name="Footer Placeholder 2">
            <a:extLst>
              <a:ext uri="{FF2B5EF4-FFF2-40B4-BE49-F238E27FC236}">
                <a16:creationId xmlns:a16="http://schemas.microsoft.com/office/drawing/2014/main" id="{B200F725-CF77-4FC2-B982-B241F80DB6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48A146-55C4-483F-B85C-466487FCEB47}"/>
              </a:ext>
            </a:extLst>
          </p:cNvPr>
          <p:cNvSpPr>
            <a:spLocks noGrp="1"/>
          </p:cNvSpPr>
          <p:nvPr>
            <p:ph type="sldNum" sz="quarter" idx="12"/>
          </p:nvPr>
        </p:nvSpPr>
        <p:spPr/>
        <p:txBody>
          <a:bodyPr/>
          <a:lstStyle/>
          <a:p>
            <a:fld id="{ADDFBA12-1707-4866-95CC-AC49EB2F0F3E}" type="slidenum">
              <a:rPr lang="en-IN" smtClean="0"/>
              <a:t>‹#›</a:t>
            </a:fld>
            <a:endParaRPr lang="en-IN"/>
          </a:p>
        </p:txBody>
      </p:sp>
    </p:spTree>
    <p:extLst>
      <p:ext uri="{BB962C8B-B14F-4D97-AF65-F5344CB8AC3E}">
        <p14:creationId xmlns:p14="http://schemas.microsoft.com/office/powerpoint/2010/main" val="834466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5F6C-B0F6-46E8-A78D-738C647395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E33111-CE33-4C7B-9860-3ACFCC697D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DC4ECF-D8BB-4C5D-870C-0E63AAD9F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C3AB8-9114-4CBA-8AE5-B3A439BE3B01}"/>
              </a:ext>
            </a:extLst>
          </p:cNvPr>
          <p:cNvSpPr>
            <a:spLocks noGrp="1"/>
          </p:cNvSpPr>
          <p:nvPr>
            <p:ph type="dt" sz="half" idx="10"/>
          </p:nvPr>
        </p:nvSpPr>
        <p:spPr/>
        <p:txBody>
          <a:bodyPr/>
          <a:lstStyle/>
          <a:p>
            <a:fld id="{AFA5A18B-87F1-4F3A-86A3-9D476F89BD45}" type="datetimeFigureOut">
              <a:rPr lang="en-IN" smtClean="0"/>
              <a:t>30-03-2023</a:t>
            </a:fld>
            <a:endParaRPr lang="en-IN"/>
          </a:p>
        </p:txBody>
      </p:sp>
      <p:sp>
        <p:nvSpPr>
          <p:cNvPr id="6" name="Footer Placeholder 5">
            <a:extLst>
              <a:ext uri="{FF2B5EF4-FFF2-40B4-BE49-F238E27FC236}">
                <a16:creationId xmlns:a16="http://schemas.microsoft.com/office/drawing/2014/main" id="{020DBB2A-810C-4E85-A895-3748286C6E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7A710F-6DA6-43AF-955A-67A12F9AAB96}"/>
              </a:ext>
            </a:extLst>
          </p:cNvPr>
          <p:cNvSpPr>
            <a:spLocks noGrp="1"/>
          </p:cNvSpPr>
          <p:nvPr>
            <p:ph type="sldNum" sz="quarter" idx="12"/>
          </p:nvPr>
        </p:nvSpPr>
        <p:spPr/>
        <p:txBody>
          <a:bodyPr/>
          <a:lstStyle/>
          <a:p>
            <a:fld id="{ADDFBA12-1707-4866-95CC-AC49EB2F0F3E}" type="slidenum">
              <a:rPr lang="en-IN" smtClean="0"/>
              <a:t>‹#›</a:t>
            </a:fld>
            <a:endParaRPr lang="en-IN"/>
          </a:p>
        </p:txBody>
      </p:sp>
    </p:spTree>
    <p:extLst>
      <p:ext uri="{BB962C8B-B14F-4D97-AF65-F5344CB8AC3E}">
        <p14:creationId xmlns:p14="http://schemas.microsoft.com/office/powerpoint/2010/main" val="4210126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130B-9D8A-4E3F-BE4C-13457ED559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8B4B23-8228-46BA-9553-BD0860C218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FC6AC9-15A1-4D89-B7B0-2E39776AC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C8E920-6646-4F42-B62F-32C1B009A74C}"/>
              </a:ext>
            </a:extLst>
          </p:cNvPr>
          <p:cNvSpPr>
            <a:spLocks noGrp="1"/>
          </p:cNvSpPr>
          <p:nvPr>
            <p:ph type="dt" sz="half" idx="10"/>
          </p:nvPr>
        </p:nvSpPr>
        <p:spPr/>
        <p:txBody>
          <a:bodyPr/>
          <a:lstStyle/>
          <a:p>
            <a:fld id="{AFA5A18B-87F1-4F3A-86A3-9D476F89BD45}" type="datetimeFigureOut">
              <a:rPr lang="en-IN" smtClean="0"/>
              <a:t>30-03-2023</a:t>
            </a:fld>
            <a:endParaRPr lang="en-IN"/>
          </a:p>
        </p:txBody>
      </p:sp>
      <p:sp>
        <p:nvSpPr>
          <p:cNvPr id="6" name="Footer Placeholder 5">
            <a:extLst>
              <a:ext uri="{FF2B5EF4-FFF2-40B4-BE49-F238E27FC236}">
                <a16:creationId xmlns:a16="http://schemas.microsoft.com/office/drawing/2014/main" id="{55124ABE-C42B-49CC-90D0-66AF77DAA3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EBD6B0-9F68-4964-B0C3-333A2C404CC0}"/>
              </a:ext>
            </a:extLst>
          </p:cNvPr>
          <p:cNvSpPr>
            <a:spLocks noGrp="1"/>
          </p:cNvSpPr>
          <p:nvPr>
            <p:ph type="sldNum" sz="quarter" idx="12"/>
          </p:nvPr>
        </p:nvSpPr>
        <p:spPr/>
        <p:txBody>
          <a:bodyPr/>
          <a:lstStyle/>
          <a:p>
            <a:fld id="{ADDFBA12-1707-4866-95CC-AC49EB2F0F3E}" type="slidenum">
              <a:rPr lang="en-IN" smtClean="0"/>
              <a:t>‹#›</a:t>
            </a:fld>
            <a:endParaRPr lang="en-IN"/>
          </a:p>
        </p:txBody>
      </p:sp>
    </p:spTree>
    <p:extLst>
      <p:ext uri="{BB962C8B-B14F-4D97-AF65-F5344CB8AC3E}">
        <p14:creationId xmlns:p14="http://schemas.microsoft.com/office/powerpoint/2010/main" val="230478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F046F0-2951-451C-BFDE-5062D3A4A8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96A5C8-38C2-493A-9DB8-0694CC25DD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5AF447-3B0C-404F-BA08-259869E516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A5A18B-87F1-4F3A-86A3-9D476F89BD45}" type="datetimeFigureOut">
              <a:rPr lang="en-IN" smtClean="0"/>
              <a:t>30-03-2023</a:t>
            </a:fld>
            <a:endParaRPr lang="en-IN"/>
          </a:p>
        </p:txBody>
      </p:sp>
      <p:sp>
        <p:nvSpPr>
          <p:cNvPr id="5" name="Footer Placeholder 4">
            <a:extLst>
              <a:ext uri="{FF2B5EF4-FFF2-40B4-BE49-F238E27FC236}">
                <a16:creationId xmlns:a16="http://schemas.microsoft.com/office/drawing/2014/main" id="{978CBB2F-D216-4CEF-95BD-DACFE68D5D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19622F-9D7C-4FA5-9E2F-CEB9014A12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FBA12-1707-4866-95CC-AC49EB2F0F3E}" type="slidenum">
              <a:rPr lang="en-IN" smtClean="0"/>
              <a:t>‹#›</a:t>
            </a:fld>
            <a:endParaRPr lang="en-IN"/>
          </a:p>
        </p:txBody>
      </p:sp>
    </p:spTree>
    <p:extLst>
      <p:ext uri="{BB962C8B-B14F-4D97-AF65-F5344CB8AC3E}">
        <p14:creationId xmlns:p14="http://schemas.microsoft.com/office/powerpoint/2010/main" val="2629668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37E6C9-5D8B-46F4-A2AA-D0159D26A99E}"/>
              </a:ext>
            </a:extLst>
          </p:cNvPr>
          <p:cNvSpPr>
            <a:spLocks noGrp="1"/>
          </p:cNvSpPr>
          <p:nvPr>
            <p:ph type="subTitle" idx="1"/>
          </p:nvPr>
        </p:nvSpPr>
        <p:spPr>
          <a:xfrm>
            <a:off x="126609" y="126610"/>
            <a:ext cx="11929403" cy="6611816"/>
          </a:xfrm>
        </p:spPr>
        <p:txBody>
          <a:bodyPr/>
          <a:lstStyle/>
          <a:p>
            <a:pPr marL="0" indent="0" algn="l" fontAlgn="base">
              <a:lnSpc>
                <a:spcPct val="100000"/>
              </a:lnSpc>
              <a:spcBef>
                <a:spcPts val="1500"/>
              </a:spcBef>
              <a:spcAft>
                <a:spcPts val="1125"/>
              </a:spcAft>
              <a:buNone/>
            </a:pPr>
            <a:r>
              <a:rPr lang="en-IN" sz="2400" b="1" dirty="0">
                <a:effectLst/>
                <a:latin typeface="Arial" panose="020B0604020202020204" pitchFamily="34" charset="0"/>
                <a:ea typeface="Times New Roman" panose="02020603050405020304" pitchFamily="18" charset="0"/>
                <a:cs typeface="Times New Roman" panose="02020603050405020304" pitchFamily="18" charset="0"/>
              </a:rPr>
              <a:t>Create User Defined Exception in Python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fontAlgn="base">
              <a:lnSpc>
                <a:spcPct val="100000"/>
              </a:lnSpc>
              <a:spcBef>
                <a:spcPts val="1500"/>
              </a:spcBef>
              <a:spcAft>
                <a:spcPts val="1125"/>
              </a:spcAft>
              <a:buNone/>
            </a:pPr>
            <a:r>
              <a:rPr lang="en-IN" sz="2400" b="1" dirty="0">
                <a:solidFill>
                  <a:srgbClr val="EA3F06"/>
                </a:solidFill>
                <a:effectLst/>
                <a:latin typeface="Arial" panose="020B0604020202020204" pitchFamily="34" charset="0"/>
                <a:ea typeface="Times New Roman" panose="02020603050405020304" pitchFamily="18" charset="0"/>
                <a:cs typeface="Times New Roman" panose="02020603050405020304" pitchFamily="18" charset="0"/>
              </a:rPr>
              <a:t>Step 1: Create User Defined Exception Class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lnSpc>
                <a:spcPct val="100000"/>
              </a:lnSpc>
              <a:spcAft>
                <a:spcPts val="800"/>
              </a:spcAft>
              <a:buNone/>
            </a:pPr>
            <a:r>
              <a:rPr lang="en-IN" sz="2400" dirty="0">
                <a:effectLst/>
                <a:latin typeface="Courier New" panose="02070309020205020404" pitchFamily="49" charset="0"/>
                <a:ea typeface="Times New Roman" panose="02020603050405020304" pitchFamily="18" charset="0"/>
                <a:cs typeface="Times New Roman" panose="02020603050405020304" pitchFamily="18" charset="0"/>
              </a:rPr>
              <a:t>class</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effectLst/>
                <a:latin typeface="Courier New" panose="02070309020205020404" pitchFamily="49" charset="0"/>
                <a:ea typeface="Times New Roman" panose="02020603050405020304" pitchFamily="18" charset="0"/>
                <a:cs typeface="Times New Roman" panose="02020603050405020304" pitchFamily="18" charset="0"/>
              </a:rPr>
              <a:t>YourException</a:t>
            </a:r>
            <a:r>
              <a:rPr lang="en-IN" sz="2400" dirty="0">
                <a:effectLst/>
                <a:latin typeface="Courier New" panose="02070309020205020404" pitchFamily="49" charset="0"/>
                <a:ea typeface="Times New Roman" panose="02020603050405020304" pitchFamily="18" charset="0"/>
                <a:cs typeface="Times New Roman" panose="02020603050405020304" pitchFamily="18" charset="0"/>
              </a:rPr>
              <a:t>(Exception):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lnSpc>
                <a:spcPct val="100000"/>
              </a:lnSpc>
              <a:spcAft>
                <a:spcPts val="800"/>
              </a:spcAft>
              <a:buNone/>
            </a:pPr>
            <a:r>
              <a:rPr lang="en-IN" dirty="0">
                <a:latin typeface="Courier New" panose="02070309020205020404" pitchFamily="49" charset="0"/>
                <a:ea typeface="Times New Roman" panose="02020603050405020304" pitchFamily="18" charset="0"/>
                <a:cs typeface="Times New Roman" panose="02020603050405020304" pitchFamily="18" charset="0"/>
              </a:rPr>
              <a:t>Message=“”</a:t>
            </a:r>
            <a:r>
              <a:rPr lang="en-IN" sz="2400"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indent="0" algn="l">
              <a:lnSpc>
                <a:spcPct val="100000"/>
              </a:lnSpc>
              <a:spcAft>
                <a:spcPts val="800"/>
              </a:spcAft>
              <a:buNone/>
            </a:pPr>
            <a:r>
              <a:rPr lang="en-IN" sz="2400" dirty="0">
                <a:effectLst/>
                <a:latin typeface="Courier New" panose="02070309020205020404" pitchFamily="49" charset="0"/>
                <a:ea typeface="Times New Roman" panose="02020603050405020304" pitchFamily="18" charset="0"/>
                <a:cs typeface="Times New Roman" panose="02020603050405020304" pitchFamily="18" charset="0"/>
              </a:rPr>
              <a:t>def</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effectLst/>
                <a:latin typeface="Courier New" panose="02070309020205020404" pitchFamily="49" charset="0"/>
                <a:ea typeface="Times New Roman" panose="02020603050405020304" pitchFamily="18" charset="0"/>
                <a:cs typeface="Times New Roman" panose="02020603050405020304" pitchFamily="18" charset="0"/>
              </a:rPr>
              <a:t>__</a:t>
            </a:r>
            <a:r>
              <a:rPr lang="en-IN" sz="2400" dirty="0" err="1">
                <a:effectLst/>
                <a:latin typeface="Courier New" panose="02070309020205020404" pitchFamily="49" charset="0"/>
                <a:ea typeface="Times New Roman" panose="02020603050405020304" pitchFamily="18" charset="0"/>
                <a:cs typeface="Times New Roman" panose="02020603050405020304" pitchFamily="18" charset="0"/>
              </a:rPr>
              <a:t>init</a:t>
            </a:r>
            <a:r>
              <a:rPr lang="en-IN" sz="2400" dirty="0">
                <a:effectLst/>
                <a:latin typeface="Courier New" panose="02070309020205020404" pitchFamily="49" charset="0"/>
                <a:ea typeface="Times New Roman" panose="02020603050405020304" pitchFamily="18" charset="0"/>
                <a:cs typeface="Times New Roman" panose="02020603050405020304" pitchFamily="18" charset="0"/>
              </a:rPr>
              <a:t>__(self, message):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lnSpc>
                <a:spcPct val="100000"/>
              </a:lnSpc>
              <a:buNone/>
            </a:pPr>
            <a:r>
              <a:rPr lang="en-IN" sz="2400" dirty="0">
                <a:effectLst/>
                <a:latin typeface="Courier New" panose="02070309020205020404" pitchFamily="49" charset="0"/>
                <a:ea typeface="Times New Roman" panose="02020603050405020304" pitchFamily="18" charset="0"/>
              </a:rPr>
              <a:t>    </a:t>
            </a:r>
            <a:r>
              <a:rPr lang="en-IN" sz="2400" dirty="0" err="1">
                <a:effectLst/>
                <a:latin typeface="Courier New" panose="02070309020205020404" pitchFamily="49" charset="0"/>
                <a:ea typeface="Times New Roman" panose="02020603050405020304" pitchFamily="18" charset="0"/>
              </a:rPr>
              <a:t>self.message</a:t>
            </a:r>
            <a:r>
              <a:rPr lang="en-IN" sz="2400" dirty="0">
                <a:effectLst/>
                <a:latin typeface="Courier New" panose="02070309020205020404" pitchFamily="49" charset="0"/>
                <a:ea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rPr>
              <a:t> </a:t>
            </a:r>
            <a:r>
              <a:rPr lang="en-IN" sz="2400" dirty="0">
                <a:effectLst/>
                <a:latin typeface="Courier New" panose="02070309020205020404" pitchFamily="49" charset="0"/>
                <a:ea typeface="Times New Roman" panose="02020603050405020304" pitchFamily="18" charset="0"/>
              </a:rPr>
              <a:t>message</a:t>
            </a:r>
          </a:p>
          <a:p>
            <a:pPr marL="0" indent="0" algn="l">
              <a:lnSpc>
                <a:spcPct val="100000"/>
              </a:lnSpc>
              <a:buNone/>
            </a:pPr>
            <a:r>
              <a:rPr lang="en-IN" sz="2400" b="1" dirty="0">
                <a:solidFill>
                  <a:srgbClr val="EA3F06"/>
                </a:solidFill>
                <a:effectLst/>
                <a:latin typeface="Arial" panose="020B0604020202020204" pitchFamily="34" charset="0"/>
                <a:ea typeface="Times New Roman" panose="02020603050405020304" pitchFamily="18" charset="0"/>
                <a:cs typeface="Times New Roman" panose="02020603050405020304" pitchFamily="18" charset="0"/>
              </a:rPr>
              <a:t>Step 2: Raising Exception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lnSpc>
                <a:spcPct val="100000"/>
              </a:lnSpc>
              <a:buNone/>
            </a:pPr>
            <a:r>
              <a:rPr lang="en-IN" sz="2400" dirty="0">
                <a:solidFill>
                  <a:srgbClr val="656565"/>
                </a:solidFill>
                <a:effectLst/>
                <a:latin typeface="inherit"/>
                <a:ea typeface="Times New Roman" panose="02020603050405020304" pitchFamily="18" charset="0"/>
                <a:cs typeface="Courier New" panose="02070309020205020404" pitchFamily="49" charset="0"/>
              </a:rPr>
              <a:t>raise </a:t>
            </a:r>
            <a:r>
              <a:rPr lang="en-IN" sz="2400" dirty="0" err="1">
                <a:solidFill>
                  <a:srgbClr val="656565"/>
                </a:solidFill>
                <a:effectLst/>
                <a:latin typeface="inherit"/>
                <a:ea typeface="Times New Roman" panose="02020603050405020304" pitchFamily="18" charset="0"/>
                <a:cs typeface="Courier New" panose="02070309020205020404" pitchFamily="49" charset="0"/>
              </a:rPr>
              <a:t>YourException</a:t>
            </a:r>
            <a:r>
              <a:rPr lang="en-IN" sz="2400" dirty="0">
                <a:solidFill>
                  <a:srgbClr val="656565"/>
                </a:solidFill>
                <a:effectLst/>
                <a:latin typeface="inherit"/>
                <a:ea typeface="Times New Roman" panose="02020603050405020304" pitchFamily="18" charset="0"/>
                <a:cs typeface="Courier New" panose="02070309020205020404" pitchFamily="49" charset="0"/>
              </a:rPr>
              <a:t>(“my own exception")</a:t>
            </a:r>
          </a:p>
          <a:p>
            <a:pPr marL="0" indent="0" algn="l">
              <a:lnSpc>
                <a:spcPct val="100000"/>
              </a:lnSpc>
              <a:buNone/>
            </a:pPr>
            <a:r>
              <a:rPr lang="en-IN" sz="2400" b="1" dirty="0">
                <a:solidFill>
                  <a:srgbClr val="EA3F06"/>
                </a:solidFill>
                <a:effectLst/>
                <a:latin typeface="Arial" panose="020B0604020202020204" pitchFamily="34" charset="0"/>
                <a:ea typeface="Times New Roman" panose="02020603050405020304" pitchFamily="18" charset="0"/>
              </a:rPr>
              <a:t>Step3:Catching Exception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fontAlgn="base">
              <a:lnSpc>
                <a:spcPct val="100000"/>
              </a:lnSpc>
              <a:spcBef>
                <a:spcPts val="1500"/>
              </a:spcBef>
              <a:spcAft>
                <a:spcPts val="15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656565"/>
                </a:solidFill>
                <a:effectLst/>
                <a:latin typeface="inherit"/>
                <a:ea typeface="Times New Roman" panose="02020603050405020304" pitchFamily="18" charset="0"/>
                <a:cs typeface="Courier New" panose="02070309020205020404" pitchFamily="49" charset="0"/>
              </a:rPr>
              <a:t>except </a:t>
            </a:r>
            <a:r>
              <a:rPr lang="en-IN" sz="2400" dirty="0" err="1">
                <a:solidFill>
                  <a:srgbClr val="656565"/>
                </a:solidFill>
                <a:effectLst/>
                <a:latin typeface="inherit"/>
                <a:ea typeface="Times New Roman" panose="02020603050405020304" pitchFamily="18" charset="0"/>
                <a:cs typeface="Courier New" panose="02070309020205020404" pitchFamily="49" charset="0"/>
              </a:rPr>
              <a:t>YourException</a:t>
            </a:r>
            <a:r>
              <a:rPr lang="en-IN" sz="2400" dirty="0">
                <a:solidFill>
                  <a:srgbClr val="656565"/>
                </a:solidFill>
                <a:effectLst/>
                <a:latin typeface="inherit"/>
                <a:ea typeface="Times New Roman" panose="02020603050405020304" pitchFamily="18" charset="0"/>
                <a:cs typeface="Courier New" panose="02070309020205020404" pitchFamily="49" charset="0"/>
              </a:rPr>
              <a:t> as err: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fontAlgn="base">
              <a:lnSpc>
                <a:spcPct val="100000"/>
              </a:lnSpc>
              <a:spcBef>
                <a:spcPts val="1500"/>
              </a:spcBef>
              <a:spcAft>
                <a:spcPts val="15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656565"/>
                </a:solidFill>
                <a:effectLst/>
                <a:latin typeface="inherit"/>
                <a:ea typeface="Times New Roman" panose="02020603050405020304" pitchFamily="18" charset="0"/>
                <a:cs typeface="Courier New" panose="02070309020205020404" pitchFamily="49" charset="0"/>
              </a:rPr>
              <a:t>  print(</a:t>
            </a:r>
            <a:r>
              <a:rPr lang="en-IN" sz="2400" dirty="0" err="1">
                <a:solidFill>
                  <a:srgbClr val="656565"/>
                </a:solidFill>
                <a:effectLst/>
                <a:latin typeface="inherit"/>
                <a:ea typeface="Times New Roman" panose="02020603050405020304" pitchFamily="18" charset="0"/>
                <a:cs typeface="Courier New" panose="02070309020205020404" pitchFamily="49" charset="0"/>
              </a:rPr>
              <a:t>err.message</a:t>
            </a:r>
            <a:r>
              <a:rPr lang="en-IN" sz="2400" dirty="0">
                <a:solidFill>
                  <a:srgbClr val="656565"/>
                </a:solidFill>
                <a:effectLst/>
                <a:latin typeface="inherit"/>
                <a:ea typeface="Times New Roman" panose="02020603050405020304" pitchFamily="18" charset="0"/>
                <a:cs typeface="Courier New" panose="02070309020205020404" pitchFamily="49"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5453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B79E59-4321-4B21-B50C-3C43259351E5}"/>
              </a:ext>
            </a:extLst>
          </p:cNvPr>
          <p:cNvSpPr>
            <a:spLocks noGrp="1"/>
          </p:cNvSpPr>
          <p:nvPr>
            <p:ph idx="1"/>
          </p:nvPr>
        </p:nvSpPr>
        <p:spPr>
          <a:xfrm>
            <a:off x="119270" y="92764"/>
            <a:ext cx="11913704" cy="6639339"/>
          </a:xfrm>
        </p:spPr>
        <p:txBody>
          <a:bodyPr>
            <a:normAutofit fontScale="70000" lnSpcReduction="20000"/>
          </a:bodyPr>
          <a:lstStyle/>
          <a:p>
            <a:pPr marL="0" indent="0">
              <a:buNone/>
            </a:pPr>
            <a:r>
              <a:rPr lang="en-IN" sz="2800" b="1" dirty="0">
                <a:solidFill>
                  <a:srgbClr val="EA3F06"/>
                </a:solidFill>
                <a:effectLst/>
                <a:latin typeface="Arial" panose="020B0604020202020204" pitchFamily="34" charset="0"/>
                <a:ea typeface="Times New Roman" panose="02020603050405020304" pitchFamily="18" charset="0"/>
                <a:cs typeface="Times New Roman" panose="02020603050405020304" pitchFamily="18" charset="0"/>
              </a:rPr>
              <a:t>Step 4: Write a Program for User-Defined Exception in Python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class </a:t>
            </a:r>
            <a:r>
              <a:rPr lang="en-US" sz="2800" dirty="0" err="1">
                <a:effectLst/>
                <a:latin typeface="Courier New" panose="02070309020205020404" pitchFamily="49" charset="0"/>
                <a:ea typeface="Times New Roman" panose="02020603050405020304" pitchFamily="18" charset="0"/>
                <a:cs typeface="Times New Roman" panose="02020603050405020304" pitchFamily="18" charset="0"/>
              </a:rPr>
              <a:t>YourException</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(Exception):</a:t>
            </a: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def __</a:t>
            </a:r>
            <a:r>
              <a:rPr lang="en-US" sz="2800" dirty="0" err="1">
                <a:effectLst/>
                <a:latin typeface="Courier New" panose="02070309020205020404" pitchFamily="49" charset="0"/>
                <a:ea typeface="Times New Roman" panose="02020603050405020304" pitchFamily="18" charset="0"/>
                <a:cs typeface="Times New Roman" panose="02020603050405020304" pitchFamily="18" charset="0"/>
              </a:rPr>
              <a:t>init</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__(self, message):</a:t>
            </a: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800" dirty="0" err="1">
                <a:effectLst/>
                <a:latin typeface="Courier New" panose="02070309020205020404" pitchFamily="49" charset="0"/>
                <a:ea typeface="Times New Roman" panose="02020603050405020304" pitchFamily="18" charset="0"/>
                <a:cs typeface="Times New Roman" panose="02020603050405020304" pitchFamily="18" charset="0"/>
              </a:rPr>
              <a:t>self.message</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 message</a:t>
            </a: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a=12</a:t>
            </a: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b=0</a:t>
            </a: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try:</a:t>
            </a: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if(b==0):</a:t>
            </a: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raise </a:t>
            </a:r>
            <a:r>
              <a:rPr lang="en-US" sz="2800" dirty="0" err="1">
                <a:effectLst/>
                <a:latin typeface="Courier New" panose="02070309020205020404" pitchFamily="49" charset="0"/>
                <a:ea typeface="Times New Roman" panose="02020603050405020304" pitchFamily="18" charset="0"/>
                <a:cs typeface="Times New Roman" panose="02020603050405020304" pitchFamily="18" charset="0"/>
              </a:rPr>
              <a:t>YourException</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800" dirty="0" err="1">
                <a:effectLst/>
                <a:latin typeface="Courier New" panose="02070309020205020404" pitchFamily="49" charset="0"/>
                <a:ea typeface="Times New Roman" panose="02020603050405020304" pitchFamily="18" charset="0"/>
                <a:cs typeface="Times New Roman" panose="02020603050405020304" pitchFamily="18" charset="0"/>
              </a:rPr>
              <a:t>dont</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give o for divisor </a:t>
            </a:r>
            <a:r>
              <a:rPr lang="en-US" sz="2800" dirty="0" err="1">
                <a:effectLst/>
                <a:latin typeface="Courier New" panose="02070309020205020404" pitchFamily="49" charset="0"/>
                <a:ea typeface="Times New Roman" panose="02020603050405020304" pitchFamily="18" charset="0"/>
                <a:cs typeface="Times New Roman" panose="02020603050405020304" pitchFamily="18" charset="0"/>
              </a:rPr>
              <a:t>bcz</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it will not accept </a:t>
            </a:r>
            <a:r>
              <a:rPr lang="en-US" sz="2800" dirty="0" err="1">
                <a:effectLst/>
                <a:latin typeface="Courier New" panose="02070309020205020404" pitchFamily="49" charset="0"/>
                <a:ea typeface="Times New Roman" panose="02020603050405020304" pitchFamily="18" charset="0"/>
                <a:cs typeface="Times New Roman" panose="02020603050405020304" pitchFamily="18" charset="0"/>
              </a:rPr>
              <a:t>infinitve</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indent="0">
              <a:lnSpc>
                <a:spcPct val="107000"/>
              </a:lnSpc>
              <a:spcAft>
                <a:spcPts val="800"/>
              </a:spcAft>
              <a:buNone/>
            </a:pPr>
            <a:endParaRPr lang="en-US" sz="28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except </a:t>
            </a:r>
            <a:r>
              <a:rPr lang="en-US" sz="2800" dirty="0" err="1">
                <a:effectLst/>
                <a:latin typeface="Courier New" panose="02070309020205020404" pitchFamily="49" charset="0"/>
                <a:ea typeface="Times New Roman" panose="02020603050405020304" pitchFamily="18" charset="0"/>
                <a:cs typeface="Times New Roman" panose="02020603050405020304" pitchFamily="18" charset="0"/>
              </a:rPr>
              <a:t>YourException</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as err:</a:t>
            </a: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 perform any action on </a:t>
            </a:r>
            <a:r>
              <a:rPr lang="en-US" sz="2800" dirty="0" err="1">
                <a:effectLst/>
                <a:latin typeface="Courier New" panose="02070309020205020404" pitchFamily="49" charset="0"/>
                <a:ea typeface="Times New Roman" panose="02020603050405020304" pitchFamily="18" charset="0"/>
                <a:cs typeface="Times New Roman" panose="02020603050405020304" pitchFamily="18" charset="0"/>
              </a:rPr>
              <a:t>YourException</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instance</a:t>
            </a: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print("Message:", </a:t>
            </a:r>
            <a:r>
              <a:rPr lang="en-US" sz="2800" dirty="0" err="1">
                <a:effectLst/>
                <a:latin typeface="Courier New" panose="02070309020205020404" pitchFamily="49" charset="0"/>
                <a:ea typeface="Times New Roman" panose="02020603050405020304" pitchFamily="18" charset="0"/>
                <a:cs typeface="Times New Roman" panose="02020603050405020304" pitchFamily="18" charset="0"/>
              </a:rPr>
              <a:t>err.message</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IN" dirty="0"/>
          </a:p>
          <a:p>
            <a:endParaRPr lang="en-IN" dirty="0"/>
          </a:p>
        </p:txBody>
      </p:sp>
    </p:spTree>
    <p:extLst>
      <p:ext uri="{BB962C8B-B14F-4D97-AF65-F5344CB8AC3E}">
        <p14:creationId xmlns:p14="http://schemas.microsoft.com/office/powerpoint/2010/main" val="3032978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5D94E8-CE99-7745-9FEB-6CC4183E9484}"/>
              </a:ext>
            </a:extLst>
          </p:cNvPr>
          <p:cNvSpPr>
            <a:spLocks noGrp="1"/>
          </p:cNvSpPr>
          <p:nvPr>
            <p:ph idx="1"/>
          </p:nvPr>
        </p:nvSpPr>
        <p:spPr>
          <a:xfrm>
            <a:off x="109330" y="155850"/>
            <a:ext cx="11936895" cy="6576253"/>
          </a:xfrm>
        </p:spPr>
        <p:txBody>
          <a:bodyPr/>
          <a:lstStyle/>
          <a:p>
            <a:pPr marL="0" indent="0">
              <a:buNone/>
            </a:pPr>
            <a:r>
              <a:rPr lang="en-US" sz="2800" b="0" i="0" dirty="0">
                <a:solidFill>
                  <a:srgbClr val="222426"/>
                </a:solidFill>
                <a:effectLst/>
                <a:latin typeface="PT Sans"/>
              </a:rPr>
              <a:t>Lets say we have a requirement where we </a:t>
            </a:r>
            <a:r>
              <a:rPr lang="en-US" sz="2800" b="0" i="0" dirty="0" err="1">
                <a:solidFill>
                  <a:srgbClr val="222426"/>
                </a:solidFill>
                <a:effectLst/>
                <a:latin typeface="PT Sans"/>
              </a:rPr>
              <a:t>we</a:t>
            </a:r>
            <a:r>
              <a:rPr lang="en-US" sz="2800" b="0" i="0" dirty="0">
                <a:solidFill>
                  <a:srgbClr val="222426"/>
                </a:solidFill>
                <a:effectLst/>
                <a:latin typeface="PT Sans"/>
              </a:rPr>
              <a:t> need to only register the students when their age is less than 12 and weight is less than 40, if any of the condition is not met then the user should get an </a:t>
            </a:r>
            <a:r>
              <a:rPr lang="en-US" sz="2800" b="0" i="0" dirty="0" err="1">
                <a:solidFill>
                  <a:srgbClr val="222426"/>
                </a:solidFill>
                <a:effectLst/>
                <a:latin typeface="PT Sans"/>
              </a:rPr>
              <a:t>ArithmeticException</a:t>
            </a:r>
            <a:r>
              <a:rPr lang="en-US" sz="2800" b="0" i="0" dirty="0">
                <a:solidFill>
                  <a:srgbClr val="222426"/>
                </a:solidFill>
                <a:effectLst/>
                <a:latin typeface="PT Sans"/>
              </a:rPr>
              <a:t> with the warning message “Student is not eligible for registration”. </a:t>
            </a:r>
            <a:r>
              <a:rPr lang="en-US" sz="2800" b="0" i="0">
                <a:solidFill>
                  <a:srgbClr val="222426"/>
                </a:solidFill>
                <a:effectLst/>
                <a:latin typeface="PT Sans"/>
              </a:rPr>
              <a:t>We have implemented the logic by placing the code in the method that checks student eligibility if the entered student age and weight doesn’t met the criteria then we throw the exception using throw keyword.</a:t>
            </a:r>
          </a:p>
        </p:txBody>
      </p:sp>
    </p:spTree>
    <p:extLst>
      <p:ext uri="{BB962C8B-B14F-4D97-AF65-F5344CB8AC3E}">
        <p14:creationId xmlns:p14="http://schemas.microsoft.com/office/powerpoint/2010/main" val="51817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B79E59-4321-4B21-B50C-3C43259351E5}"/>
              </a:ext>
            </a:extLst>
          </p:cNvPr>
          <p:cNvSpPr>
            <a:spLocks noGrp="1"/>
          </p:cNvSpPr>
          <p:nvPr>
            <p:ph idx="1"/>
          </p:nvPr>
        </p:nvSpPr>
        <p:spPr>
          <a:xfrm>
            <a:off x="119270" y="92764"/>
            <a:ext cx="11913704" cy="6639339"/>
          </a:xfrm>
        </p:spPr>
        <p:txBody>
          <a:bodyPr>
            <a:normAutofit fontScale="70000" lnSpcReduction="20000"/>
          </a:bodyPr>
          <a:lstStyle/>
          <a:p>
            <a:pPr marL="0" indent="0">
              <a:buNone/>
            </a:pPr>
            <a:r>
              <a:rPr lang="en-IN" sz="2800" b="1" dirty="0">
                <a:solidFill>
                  <a:srgbClr val="EA3F06"/>
                </a:solidFill>
                <a:effectLst/>
                <a:latin typeface="Arial" panose="020B0604020202020204" pitchFamily="34" charset="0"/>
                <a:ea typeface="Times New Roman" panose="02020603050405020304" pitchFamily="18" charset="0"/>
                <a:cs typeface="Times New Roman" panose="02020603050405020304" pitchFamily="18" charset="0"/>
              </a:rPr>
              <a:t>Step 4: Write a Program for User-Defined Exception in Python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class </a:t>
            </a:r>
            <a:r>
              <a:rPr lang="en-US" sz="2800" dirty="0" err="1">
                <a:effectLst/>
                <a:latin typeface="Courier New" panose="02070309020205020404" pitchFamily="49" charset="0"/>
                <a:ea typeface="Times New Roman" panose="02020603050405020304" pitchFamily="18" charset="0"/>
                <a:cs typeface="Times New Roman" panose="02020603050405020304" pitchFamily="18" charset="0"/>
              </a:rPr>
              <a:t>YourException</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(Exception):</a:t>
            </a: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def __</a:t>
            </a:r>
            <a:r>
              <a:rPr lang="en-US" sz="2800" dirty="0" err="1">
                <a:effectLst/>
                <a:latin typeface="Courier New" panose="02070309020205020404" pitchFamily="49" charset="0"/>
                <a:ea typeface="Times New Roman" panose="02020603050405020304" pitchFamily="18" charset="0"/>
                <a:cs typeface="Times New Roman" panose="02020603050405020304" pitchFamily="18" charset="0"/>
              </a:rPr>
              <a:t>init</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__(self, message):</a:t>
            </a: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800" dirty="0" err="1">
                <a:effectLst/>
                <a:latin typeface="Courier New" panose="02070309020205020404" pitchFamily="49" charset="0"/>
                <a:ea typeface="Times New Roman" panose="02020603050405020304" pitchFamily="18" charset="0"/>
                <a:cs typeface="Times New Roman" panose="02020603050405020304" pitchFamily="18" charset="0"/>
              </a:rPr>
              <a:t>self.message</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 message</a:t>
            </a: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a=12</a:t>
            </a: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b=0</a:t>
            </a: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try:</a:t>
            </a: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if(b==0):</a:t>
            </a: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raise </a:t>
            </a:r>
            <a:r>
              <a:rPr lang="en-US" sz="2800" dirty="0" err="1">
                <a:effectLst/>
                <a:latin typeface="Courier New" panose="02070309020205020404" pitchFamily="49" charset="0"/>
                <a:ea typeface="Times New Roman" panose="02020603050405020304" pitchFamily="18" charset="0"/>
                <a:cs typeface="Times New Roman" panose="02020603050405020304" pitchFamily="18" charset="0"/>
              </a:rPr>
              <a:t>YourException</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800" dirty="0" err="1">
                <a:effectLst/>
                <a:latin typeface="Courier New" panose="02070309020205020404" pitchFamily="49" charset="0"/>
                <a:ea typeface="Times New Roman" panose="02020603050405020304" pitchFamily="18" charset="0"/>
                <a:cs typeface="Times New Roman" panose="02020603050405020304" pitchFamily="18" charset="0"/>
              </a:rPr>
              <a:t>dont</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give o for divisor </a:t>
            </a:r>
            <a:r>
              <a:rPr lang="en-US" sz="2800" dirty="0" err="1">
                <a:effectLst/>
                <a:latin typeface="Courier New" panose="02070309020205020404" pitchFamily="49" charset="0"/>
                <a:ea typeface="Times New Roman" panose="02020603050405020304" pitchFamily="18" charset="0"/>
                <a:cs typeface="Times New Roman" panose="02020603050405020304" pitchFamily="18" charset="0"/>
              </a:rPr>
              <a:t>bcz</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it will not accept </a:t>
            </a:r>
            <a:r>
              <a:rPr lang="en-US" sz="2800" dirty="0" err="1">
                <a:effectLst/>
                <a:latin typeface="Courier New" panose="02070309020205020404" pitchFamily="49" charset="0"/>
                <a:ea typeface="Times New Roman" panose="02020603050405020304" pitchFamily="18" charset="0"/>
                <a:cs typeface="Times New Roman" panose="02020603050405020304" pitchFamily="18" charset="0"/>
              </a:rPr>
              <a:t>infinitve</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indent="0">
              <a:lnSpc>
                <a:spcPct val="107000"/>
              </a:lnSpc>
              <a:spcAft>
                <a:spcPts val="800"/>
              </a:spcAft>
              <a:buNone/>
            </a:pPr>
            <a:endParaRPr lang="en-US" sz="28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except </a:t>
            </a:r>
            <a:r>
              <a:rPr lang="en-US" sz="2800" dirty="0" err="1">
                <a:effectLst/>
                <a:latin typeface="Courier New" panose="02070309020205020404" pitchFamily="49" charset="0"/>
                <a:ea typeface="Times New Roman" panose="02020603050405020304" pitchFamily="18" charset="0"/>
                <a:cs typeface="Times New Roman" panose="02020603050405020304" pitchFamily="18" charset="0"/>
              </a:rPr>
              <a:t>YourException</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as err:</a:t>
            </a: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 perform any action on </a:t>
            </a:r>
            <a:r>
              <a:rPr lang="en-US" sz="2800" dirty="0" err="1">
                <a:effectLst/>
                <a:latin typeface="Courier New" panose="02070309020205020404" pitchFamily="49" charset="0"/>
                <a:ea typeface="Times New Roman" panose="02020603050405020304" pitchFamily="18" charset="0"/>
                <a:cs typeface="Times New Roman" panose="02020603050405020304" pitchFamily="18" charset="0"/>
              </a:rPr>
              <a:t>YourException</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instance</a:t>
            </a:r>
          </a:p>
          <a:p>
            <a:pPr marL="0" indent="0">
              <a:lnSpc>
                <a:spcPct val="107000"/>
              </a:lnSpc>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print("Message:", </a:t>
            </a:r>
            <a:r>
              <a:rPr lang="en-US" sz="2800" dirty="0" err="1">
                <a:effectLst/>
                <a:latin typeface="Courier New" panose="02070309020205020404" pitchFamily="49" charset="0"/>
                <a:ea typeface="Times New Roman" panose="02020603050405020304" pitchFamily="18" charset="0"/>
                <a:cs typeface="Times New Roman" panose="02020603050405020304" pitchFamily="18" charset="0"/>
              </a:rPr>
              <a:t>err.message</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IN" dirty="0"/>
          </a:p>
          <a:p>
            <a:endParaRPr lang="en-IN" dirty="0"/>
          </a:p>
        </p:txBody>
      </p:sp>
    </p:spTree>
    <p:extLst>
      <p:ext uri="{BB962C8B-B14F-4D97-AF65-F5344CB8AC3E}">
        <p14:creationId xmlns:p14="http://schemas.microsoft.com/office/powerpoint/2010/main" val="404347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6FB7452-2DD6-4916-ACB7-A5A2CFCD77F4}"/>
              </a:ext>
            </a:extLst>
          </p:cNvPr>
          <p:cNvPicPr>
            <a:picLocks noGrp="1" noChangeAspect="1"/>
          </p:cNvPicPr>
          <p:nvPr>
            <p:ph idx="1"/>
          </p:nvPr>
        </p:nvPicPr>
        <p:blipFill>
          <a:blip r:embed="rId2"/>
          <a:stretch>
            <a:fillRect/>
          </a:stretch>
        </p:blipFill>
        <p:spPr>
          <a:xfrm>
            <a:off x="3210075" y="168275"/>
            <a:ext cx="5679776" cy="6534150"/>
          </a:xfrm>
        </p:spPr>
      </p:pic>
    </p:spTree>
    <p:extLst>
      <p:ext uri="{BB962C8B-B14F-4D97-AF65-F5344CB8AC3E}">
        <p14:creationId xmlns:p14="http://schemas.microsoft.com/office/powerpoint/2010/main" val="3350152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323</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Calibri Light</vt:lpstr>
      <vt:lpstr>Courier New</vt:lpstr>
      <vt:lpstr>inherit</vt:lpstr>
      <vt:lpstr>PT Sans</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Livewire</dc:creator>
  <cp:lastModifiedBy>Apollo</cp:lastModifiedBy>
  <cp:revision>11</cp:revision>
  <dcterms:created xsi:type="dcterms:W3CDTF">2021-03-01T04:28:20Z</dcterms:created>
  <dcterms:modified xsi:type="dcterms:W3CDTF">2023-03-30T05:03:13Z</dcterms:modified>
</cp:coreProperties>
</file>