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7" r:id="rId13"/>
    <p:sldId id="268" r:id="rId14"/>
    <p:sldId id="266" r:id="rId15"/>
    <p:sldId id="269" r:id="rId16"/>
    <p:sldId id="270" r:id="rId17"/>
    <p:sldId id="279" r:id="rId18"/>
    <p:sldId id="278" r:id="rId19"/>
    <p:sldId id="280" r:id="rId20"/>
    <p:sldId id="271" r:id="rId21"/>
    <p:sldId id="273" r:id="rId22"/>
    <p:sldId id="274" r:id="rId23"/>
    <p:sldId id="275" r:id="rId24"/>
    <p:sldId id="277" r:id="rId25"/>
    <p:sldId id="276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B709-184E-4882-BC7D-C65D944E0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C6C92-B405-433E-96E4-10B5422EB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F1972-CBFC-48B8-9833-F49CE72A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C4C9-5163-4BE6-B489-8508CCE95D69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C9B4D-EFF7-43D6-B157-B4775E35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1B19F-3B5D-48C9-9E53-20D05005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58A5-10B9-4F1B-BEEC-A0013F61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15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AF5E-8133-46D3-A4A3-D8E672E3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A14D2-41BC-43BC-95E4-5D4CD9DCF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9CEDB-2883-45DE-99CB-16E8BA11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C4C9-5163-4BE6-B489-8508CCE95D69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D0659-3B18-428E-A2F8-8969F4DE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407B-750F-4909-B00F-F38A926A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58A5-10B9-4F1B-BEEC-A0013F61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2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003A6-061A-4174-A92B-CF6CC0FC3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C266F-6F6C-4216-9731-145632F5F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D48D-B63E-49EE-9CED-D381B82C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C4C9-5163-4BE6-B489-8508CCE95D69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19A44-264D-4A00-9D2C-34DFE0CC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3E52F-F18E-4170-BC17-1837C119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58A5-10B9-4F1B-BEEC-A0013F61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41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0E88-1471-4D38-95CF-C7F3B7FA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2732-808E-484B-ADDE-CD661793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66366-864D-4637-8C65-734C6D77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C4C9-5163-4BE6-B489-8508CCE95D69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C3A2E-9857-4D4A-9B34-B168051E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EEC2D-6164-4A3C-84CD-AA351A15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58A5-10B9-4F1B-BEEC-A0013F61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3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1683-C2C6-4460-A0CD-A6ACEDFB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F79F0-8C4C-48C1-BC1A-26FEA1D2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B459-B9D1-4FEB-B952-3EBB1252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C4C9-5163-4BE6-B489-8508CCE95D69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B04BD-E1CC-462C-B455-5AB9B330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4F67C-D604-4847-ABB2-3C83F573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58A5-10B9-4F1B-BEEC-A0013F61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5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9C6D-C3B8-4A21-A053-6B9AC419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31BC-6136-480D-BFC3-855EC4705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1AAC2-BC91-418E-8AB0-909D57B89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1AF4F-9F2D-4B33-A523-1DC41ACD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C4C9-5163-4BE6-B489-8508CCE95D69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29E25-BC98-45C2-ADF2-AB68888C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2A341-8C91-4E52-8CCB-91BA823B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58A5-10B9-4F1B-BEEC-A0013F61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38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612F-DB2D-47FE-A903-F1CE7D20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A5D1F-C085-41DE-82EE-04C0EF61B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68859-CBC7-4A7B-879B-1C52A33C9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6D46B-0DA1-4A64-81F9-2C2DD348A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EDA80-ABB9-428F-821E-431A03954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8B682-F79D-4E91-B1DD-7840BCA4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C4C9-5163-4BE6-B489-8508CCE95D69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B0282-3845-4967-91D9-6CDC609E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95C6F-C076-4B9E-BC4A-C8D51F16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58A5-10B9-4F1B-BEEC-A0013F61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17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A8C5-759C-44F5-BC42-A5F5A3AA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FCB80-F1C6-4F84-9B77-37F2EDA3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C4C9-5163-4BE6-B489-8508CCE95D69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4B3D2-3CB9-4963-8F34-435EF91F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17BE6-39B7-42BD-9EFC-6C91988C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58A5-10B9-4F1B-BEEC-A0013F61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7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5F2E5-62A9-47DC-BF63-F8FBC385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C4C9-5163-4BE6-B489-8508CCE95D69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37B1A-D2AF-4180-92FF-FA18D475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3B4D6-4460-4E69-B52D-C387108E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58A5-10B9-4F1B-BEEC-A0013F61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99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AA53-9F99-411B-B499-F803A204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285D2-67F1-4CED-B09D-7120CCB4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AFB58-D02F-4DEA-9687-E23AE52F8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630D6-7F07-4219-A280-CD2AC626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C4C9-5163-4BE6-B489-8508CCE95D69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E8A6D-D3E1-451E-B024-7C6077A8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0576B-7F72-493F-899E-CF7758D4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58A5-10B9-4F1B-BEEC-A0013F61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8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B509-919B-4439-BBAC-E5E59C95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911D3-D669-449C-8F9D-57B96C550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05D8-A540-419B-AB98-E0C7ADB25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1D1B5-A2CB-413F-8A85-53970E04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C4C9-5163-4BE6-B489-8508CCE95D69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AF5B2-8D76-430B-B721-5A1ED770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C2594-DA92-4A45-9D56-657CE4C0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58A5-10B9-4F1B-BEEC-A0013F61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2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4F116-F0DF-45E8-A7BC-C63F2062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A9BDF-AEFE-4FDA-8764-0E6126C5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7161-2B3E-443E-82D1-12732007C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9C4C9-5163-4BE6-B489-8508CCE95D69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86A1-9571-466E-81DC-41A1343B4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FD82A-C234-401F-88B1-3E0D8D468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58A5-10B9-4F1B-BEEC-A0013F61E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B83641-3F46-447E-913A-3511AD560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77" y="211015"/>
            <a:ext cx="11901268" cy="6646985"/>
          </a:xfrm>
        </p:spPr>
        <p:txBody>
          <a:bodyPr/>
          <a:lstStyle/>
          <a:p>
            <a:endParaRPr lang="en-US" b="0" i="0" dirty="0">
              <a:effectLst/>
              <a:latin typeface="euclid_circular_a"/>
            </a:endParaRPr>
          </a:p>
          <a:p>
            <a:pPr algn="l"/>
            <a:r>
              <a:rPr lang="en-US" b="0" i="0" dirty="0">
                <a:effectLst/>
                <a:latin typeface="euclid_circular_a"/>
              </a:rPr>
              <a:t>Python is an object oriented programming language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a </a:t>
            </a:r>
            <a:r>
              <a:rPr lang="en-US" b="0" i="0" dirty="0">
                <a:solidFill>
                  <a:schemeClr val="accent1"/>
                </a:solidFill>
                <a:effectLst/>
                <a:latin typeface="euclid_circular_a"/>
              </a:rPr>
              <a:t>class </a:t>
            </a:r>
            <a:r>
              <a:rPr lang="en-US" b="0" i="0" dirty="0">
                <a:effectLst/>
                <a:latin typeface="euclid_circular_a"/>
              </a:rPr>
              <a:t>is a blueprint for that object.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An </a:t>
            </a:r>
            <a:r>
              <a:rPr lang="en-US" b="0" i="0" dirty="0">
                <a:solidFill>
                  <a:schemeClr val="accent1"/>
                </a:solidFill>
                <a:effectLst/>
                <a:latin typeface="euclid_circular_a"/>
              </a:rPr>
              <a:t>object</a:t>
            </a:r>
            <a:r>
              <a:rPr lang="en-US" b="0" i="0" dirty="0">
                <a:effectLst/>
                <a:latin typeface="euclid_circular_a"/>
              </a:rPr>
              <a:t> is simply a collection of data (variables) and methods (functions) that act on those data. Similarly, </a:t>
            </a:r>
          </a:p>
          <a:p>
            <a:pPr algn="l"/>
            <a:r>
              <a:rPr lang="en-US" dirty="0" err="1">
                <a:latin typeface="euclid_circular_a"/>
              </a:rPr>
              <a:t>Eg</a:t>
            </a:r>
            <a:r>
              <a:rPr lang="en-US" dirty="0">
                <a:latin typeface="euclid_circular_a"/>
              </a:rPr>
              <a:t>: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We can think of class as a sketch (prototype) of a house. It contains all the details about the floors, doors, windows etc. Based on these descriptions we build the house. House is the object.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As many houses can be made from a house's blueprint, we can create many objects from a class. An object is also called an instance of a class and the process of creating this object is called </a:t>
            </a:r>
            <a:r>
              <a:rPr lang="en-US" b="1" i="0" dirty="0">
                <a:effectLst/>
                <a:latin typeface="euclid_circular_a"/>
              </a:rPr>
              <a:t>instantiation</a:t>
            </a:r>
            <a:r>
              <a:rPr lang="en-US" b="0" i="0" dirty="0">
                <a:effectLst/>
                <a:latin typeface="euclid_circular_a"/>
              </a:rPr>
              <a:t>.</a:t>
            </a:r>
          </a:p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Defining a Class in Python</a:t>
            </a:r>
          </a:p>
          <a:p>
            <a:pPr algn="l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18401"/>
                </a:solidFill>
                <a:effectLst/>
                <a:latin typeface="Droid Sans Mono"/>
              </a:rPr>
              <a:t>MyNewClass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: </a:t>
            </a:r>
          </a:p>
          <a:p>
            <a:pPr algn="l"/>
            <a:r>
              <a:rPr lang="en-US" altLang="en-US" dirty="0">
                <a:solidFill>
                  <a:srgbClr val="383A42"/>
                </a:solidFill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'''This is a docstring. I have created a new class’‘’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  <a:sym typeface="Wingdings" panose="05000000000000000000" pitchFamily="2" charset="2"/>
              </a:rPr>
              <a:t> doc string</a:t>
            </a:r>
          </a:p>
          <a:p>
            <a:pPr algn="l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	statements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67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09269-9526-45E4-9ED5-CE33E256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06017"/>
            <a:ext cx="11102009" cy="661283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class bird:</a:t>
            </a:r>
          </a:p>
          <a:p>
            <a:pPr marL="0" indent="0">
              <a:buNone/>
            </a:pPr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pPr marL="0" indent="0">
              <a:buNone/>
            </a:pPr>
            <a:r>
              <a:rPr lang="en-IN" dirty="0"/>
              <a:t>        print("I am a bird... </a:t>
            </a:r>
            <a:r>
              <a:rPr lang="en-IN" dirty="0" err="1"/>
              <a:t>i</a:t>
            </a:r>
            <a:r>
              <a:rPr lang="en-IN" dirty="0"/>
              <a:t> am a super class")</a:t>
            </a:r>
          </a:p>
          <a:p>
            <a:pPr marL="0" indent="0">
              <a:buNone/>
            </a:pPr>
            <a:r>
              <a:rPr lang="en-IN" dirty="0"/>
              <a:t>    def fly(self):</a:t>
            </a:r>
          </a:p>
          <a:p>
            <a:pPr marL="0" indent="0">
              <a:buNone/>
            </a:pPr>
            <a:r>
              <a:rPr lang="en-IN" dirty="0"/>
              <a:t>        print("I can fly....")</a:t>
            </a:r>
          </a:p>
          <a:p>
            <a:pPr marL="0" indent="0">
              <a:buNone/>
            </a:pPr>
            <a:r>
              <a:rPr lang="en-IN" dirty="0"/>
              <a:t>class parrot(bird):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mycolor</a:t>
            </a:r>
            <a:r>
              <a:rPr lang="en-IN" dirty="0"/>
              <a:t>="green"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mynose</a:t>
            </a:r>
            <a:r>
              <a:rPr lang="en-IN" dirty="0"/>
              <a:t>="red"</a:t>
            </a:r>
          </a:p>
          <a:p>
            <a:pPr marL="0" indent="0">
              <a:buNone/>
            </a:pPr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pPr marL="0" indent="0">
              <a:buNone/>
            </a:pPr>
            <a:r>
              <a:rPr lang="en-IN" dirty="0"/>
              <a:t>        #bird.__init__(self)</a:t>
            </a:r>
          </a:p>
          <a:p>
            <a:pPr marL="0" indent="0">
              <a:buNone/>
            </a:pPr>
            <a:r>
              <a:rPr lang="en-IN" dirty="0"/>
              <a:t>        print("I am a parrot under bird...")        </a:t>
            </a:r>
          </a:p>
          <a:p>
            <a:pPr marL="0" indent="0">
              <a:buNone/>
            </a:pPr>
            <a:r>
              <a:rPr lang="en-IN" dirty="0"/>
              <a:t>    def </a:t>
            </a:r>
            <a:r>
              <a:rPr lang="en-IN" dirty="0" err="1"/>
              <a:t>mynature</a:t>
            </a:r>
            <a:r>
              <a:rPr lang="en-IN" dirty="0"/>
              <a:t>(self):</a:t>
            </a:r>
          </a:p>
          <a:p>
            <a:pPr marL="0" indent="0">
              <a:buNone/>
            </a:pPr>
            <a:r>
              <a:rPr lang="en-IN" dirty="0"/>
              <a:t>        print("normally parrot </a:t>
            </a:r>
            <a:r>
              <a:rPr lang="en-IN" dirty="0" err="1"/>
              <a:t>color</a:t>
            </a:r>
            <a:r>
              <a:rPr lang="en-IN" dirty="0"/>
              <a:t> is ",</a:t>
            </a:r>
            <a:r>
              <a:rPr lang="en-IN" dirty="0" err="1"/>
              <a:t>self.mycolor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print("I can sing!...")</a:t>
            </a:r>
          </a:p>
          <a:p>
            <a:pPr marL="0" indent="0">
              <a:buNone/>
            </a:pPr>
            <a:r>
              <a:rPr lang="en-IN" dirty="0"/>
              <a:t>class lovebirds(parrot):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pPr marL="0" indent="0">
              <a:buNone/>
            </a:pPr>
            <a:r>
              <a:rPr lang="en-IN" dirty="0"/>
              <a:t>        #parrot.__init__(self)</a:t>
            </a:r>
          </a:p>
          <a:p>
            <a:pPr marL="0" indent="0">
              <a:buNone/>
            </a:pPr>
            <a:r>
              <a:rPr lang="en-IN" dirty="0"/>
              <a:t>        print("I am a love bird under parrot!..")</a:t>
            </a:r>
          </a:p>
          <a:p>
            <a:pPr marL="0" indent="0">
              <a:buNone/>
            </a:pPr>
            <a:r>
              <a:rPr lang="en-IN" dirty="0"/>
              <a:t>    def </a:t>
            </a:r>
            <a:r>
              <a:rPr lang="en-IN" dirty="0" err="1"/>
              <a:t>lovebirds_mynature</a:t>
            </a:r>
            <a:r>
              <a:rPr lang="en-IN" dirty="0"/>
              <a:t>(self):</a:t>
            </a:r>
          </a:p>
          <a:p>
            <a:pPr marL="0" indent="0">
              <a:buNone/>
            </a:pPr>
            <a:r>
              <a:rPr lang="en-IN" dirty="0"/>
              <a:t>        print("since love birds </a:t>
            </a:r>
            <a:r>
              <a:rPr lang="en-IN" dirty="0" err="1"/>
              <a:t>i</a:t>
            </a:r>
            <a:r>
              <a:rPr lang="en-IN" dirty="0"/>
              <a:t> am having different </a:t>
            </a:r>
            <a:r>
              <a:rPr lang="en-IN" dirty="0" err="1"/>
              <a:t>color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        print("I can </a:t>
            </a:r>
            <a:r>
              <a:rPr lang="en-IN" dirty="0" err="1"/>
              <a:t>whisle</a:t>
            </a:r>
            <a:r>
              <a:rPr lang="en-IN" dirty="0"/>
              <a:t>!...")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bird=lovebirds()</a:t>
            </a:r>
          </a:p>
          <a:p>
            <a:pPr marL="0" indent="0">
              <a:buNone/>
            </a:pPr>
            <a:r>
              <a:rPr lang="en-IN" dirty="0" err="1"/>
              <a:t>bird.fly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bird.mynature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bird.lovebirds_mynature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60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A54F-5BDE-45BB-B32F-3D92B378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92765"/>
            <a:ext cx="11953461" cy="6533322"/>
          </a:xfrm>
        </p:spPr>
        <p:txBody>
          <a:bodyPr/>
          <a:lstStyle/>
          <a:p>
            <a:r>
              <a:rPr lang="en-US" dirty="0"/>
              <a:t>Multiple inheritance</a:t>
            </a:r>
          </a:p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D4EC43E-956C-4760-A4A2-808D4DB7A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455" y="555348"/>
            <a:ext cx="3333750" cy="296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F57E8FA-217E-4209-93B0-D7EC3BCF5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138" y="3639016"/>
            <a:ext cx="5094385" cy="26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42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F8A7-9970-475D-B242-255DB8F03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0"/>
            <a:ext cx="11661913" cy="65863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class mammals:</a:t>
            </a:r>
          </a:p>
          <a:p>
            <a:pPr marL="0" indent="0">
              <a:buNone/>
            </a:pPr>
            <a:r>
              <a:rPr lang="en-IN" dirty="0"/>
              <a:t>    def </a:t>
            </a:r>
            <a:r>
              <a:rPr lang="en-IN" dirty="0" err="1"/>
              <a:t>mammalsnature</a:t>
            </a:r>
            <a:r>
              <a:rPr lang="en-IN" dirty="0"/>
              <a:t>(self):</a:t>
            </a:r>
          </a:p>
          <a:p>
            <a:pPr marL="0" indent="0">
              <a:buNone/>
            </a:pPr>
            <a:r>
              <a:rPr lang="en-IN" dirty="0"/>
              <a:t>        print("Mammals give birth to live young unlike birds or reptiles that lay eggs")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wingedanimal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def </a:t>
            </a:r>
            <a:r>
              <a:rPr lang="en-IN" dirty="0" err="1"/>
              <a:t>wingedanimalnature</a:t>
            </a:r>
            <a:r>
              <a:rPr lang="en-IN" dirty="0"/>
              <a:t>(self):</a:t>
            </a:r>
          </a:p>
          <a:p>
            <a:pPr marL="0" indent="0">
              <a:buNone/>
            </a:pPr>
            <a:r>
              <a:rPr lang="en-IN" dirty="0"/>
              <a:t>        print("I can fly...")</a:t>
            </a:r>
          </a:p>
          <a:p>
            <a:pPr marL="0" indent="0">
              <a:buNone/>
            </a:pPr>
            <a:r>
              <a:rPr lang="en-IN" dirty="0"/>
              <a:t>class bat(</a:t>
            </a:r>
            <a:r>
              <a:rPr lang="en-IN" dirty="0" err="1"/>
              <a:t>mammals,wingedanimal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def </a:t>
            </a:r>
            <a:r>
              <a:rPr lang="en-IN" dirty="0" err="1"/>
              <a:t>mynature</a:t>
            </a:r>
            <a:r>
              <a:rPr lang="en-IN" dirty="0"/>
              <a:t>(self):</a:t>
            </a:r>
          </a:p>
          <a:p>
            <a:pPr marL="0" indent="0">
              <a:buNone/>
            </a:pPr>
            <a:r>
              <a:rPr lang="en-IN" dirty="0"/>
              <a:t>        print("</a:t>
            </a:r>
            <a:r>
              <a:rPr lang="en-IN" dirty="0" err="1"/>
              <a:t>i</a:t>
            </a:r>
            <a:r>
              <a:rPr lang="en-IN" dirty="0"/>
              <a:t> am bat.. the only mammals the can fly is bat </a:t>
            </a:r>
            <a:r>
              <a:rPr lang="en-IN" dirty="0" err="1"/>
              <a:t>bcz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am also having wings")</a:t>
            </a:r>
          </a:p>
          <a:p>
            <a:pPr marL="0" indent="0">
              <a:buNone/>
            </a:pPr>
            <a:r>
              <a:rPr lang="en-IN" dirty="0"/>
              <a:t>bat1=bat()</a:t>
            </a:r>
          </a:p>
          <a:p>
            <a:pPr marL="0" indent="0">
              <a:buNone/>
            </a:pPr>
            <a:r>
              <a:rPr lang="en-IN" dirty="0"/>
              <a:t>bat1.mynature()</a:t>
            </a:r>
          </a:p>
          <a:p>
            <a:pPr marL="0" indent="0">
              <a:buNone/>
            </a:pPr>
            <a:r>
              <a:rPr lang="en-IN" dirty="0"/>
              <a:t>bat1.mammalsnature()</a:t>
            </a:r>
          </a:p>
          <a:p>
            <a:pPr marL="0" indent="0">
              <a:buNone/>
            </a:pPr>
            <a:r>
              <a:rPr lang="en-IN" dirty="0"/>
              <a:t>bat1.wingedanimalnature()</a:t>
            </a:r>
          </a:p>
        </p:txBody>
      </p:sp>
    </p:spTree>
    <p:extLst>
      <p:ext uri="{BB962C8B-B14F-4D97-AF65-F5344CB8AC3E}">
        <p14:creationId xmlns:p14="http://schemas.microsoft.com/office/powerpoint/2010/main" val="4617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D9A7-0D04-4CAF-A625-B318110EB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132522"/>
            <a:ext cx="11940208" cy="6546574"/>
          </a:xfrm>
        </p:spPr>
        <p:txBody>
          <a:bodyPr/>
          <a:lstStyle/>
          <a:p>
            <a:r>
              <a:rPr lang="en-US" dirty="0" err="1"/>
              <a:t>Hybride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bird</a:t>
            </a:r>
          </a:p>
          <a:p>
            <a:pPr marL="0" indent="0">
              <a:buNone/>
            </a:pPr>
            <a:r>
              <a:rPr lang="en-US" dirty="0"/>
              <a:t>			   |</a:t>
            </a:r>
          </a:p>
          <a:p>
            <a:pPr marL="0" indent="0">
              <a:buNone/>
            </a:pPr>
            <a:r>
              <a:rPr lang="en-US" dirty="0"/>
              <a:t>			parrot</a:t>
            </a:r>
          </a:p>
          <a:p>
            <a:pPr marL="0" indent="0">
              <a:buNone/>
            </a:pPr>
            <a:r>
              <a:rPr lang="en-US" dirty="0"/>
              <a:t>			    |</a:t>
            </a:r>
          </a:p>
          <a:p>
            <a:pPr marL="0" indent="0">
              <a:buNone/>
            </a:pPr>
            <a:r>
              <a:rPr lang="en-US" dirty="0"/>
              <a:t>			/	\</a:t>
            </a:r>
          </a:p>
          <a:p>
            <a:pPr marL="0" indent="0">
              <a:buNone/>
            </a:pPr>
            <a:r>
              <a:rPr lang="en-US" dirty="0"/>
              <a:t>		love birds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</a:t>
            </a:r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8C18ADB-88BA-43A4-9A1D-A1F602A1A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86C6C-4AD6-4C4C-A5C9-7FA1EFBFF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91" y="4312754"/>
            <a:ext cx="2198826" cy="206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38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32E59-1652-45A6-A627-254E84D9A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45774"/>
            <a:ext cx="11860696" cy="6031189"/>
          </a:xfrm>
        </p:spPr>
        <p:txBody>
          <a:bodyPr/>
          <a:lstStyle/>
          <a:p>
            <a:r>
              <a:rPr lang="en-US" dirty="0"/>
              <a:t>Task</a:t>
            </a:r>
          </a:p>
          <a:p>
            <a:r>
              <a:rPr lang="en-US" dirty="0"/>
              <a:t>Task1:identify what type of inheritance and implement in python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Task 2: identify what type of inheritance and implement in python program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943C12-DC20-4C41-B5C2-FF72AC072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1" y="1160290"/>
            <a:ext cx="1229347" cy="2001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E1165-E809-4F5F-AB2F-DEF4F4CF3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1" y="3817453"/>
            <a:ext cx="1004061" cy="17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12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3183C9-21E6-4C18-8B7E-B3B35F66C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4733" y="1334294"/>
            <a:ext cx="1555405" cy="209470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EDA10-B3FC-492A-8BD2-BCDCF5DE6E69}"/>
              </a:ext>
            </a:extLst>
          </p:cNvPr>
          <p:cNvSpPr txBox="1"/>
          <p:nvPr/>
        </p:nvSpPr>
        <p:spPr>
          <a:xfrm>
            <a:off x="588962" y="312939"/>
            <a:ext cx="77731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Task 3: identify what type of inheritance and implement in python program</a:t>
            </a:r>
          </a:p>
        </p:txBody>
      </p:sp>
    </p:spTree>
    <p:extLst>
      <p:ext uri="{BB962C8B-B14F-4D97-AF65-F5344CB8AC3E}">
        <p14:creationId xmlns:p14="http://schemas.microsoft.com/office/powerpoint/2010/main" val="1895923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23B2-7C25-47C4-8F10-7B6B524E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09" y="159027"/>
            <a:ext cx="11781182" cy="5978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 4</a:t>
            </a:r>
          </a:p>
          <a:p>
            <a:pPr marL="0" indent="0">
              <a:buNone/>
            </a:pPr>
            <a:r>
              <a:rPr lang="en-US" dirty="0"/>
              <a:t>	Write own </a:t>
            </a:r>
            <a:r>
              <a:rPr lang="en-US" dirty="0" err="1"/>
              <a:t>pgm</a:t>
            </a:r>
            <a:r>
              <a:rPr lang="en-US" dirty="0"/>
              <a:t> for multiple inheritance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		father    	mother</a:t>
            </a:r>
          </a:p>
          <a:p>
            <a:pPr marL="0" indent="0">
              <a:buNone/>
            </a:pPr>
            <a:r>
              <a:rPr lang="en-US" dirty="0"/>
              <a:t>			\ 	/</a:t>
            </a:r>
          </a:p>
          <a:p>
            <a:pPr marL="0" indent="0">
              <a:buNone/>
            </a:pPr>
            <a:r>
              <a:rPr lang="en-US" dirty="0"/>
              <a:t>			    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Task5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child class that inherits from the Vehicle class. The default fare charge of any vehicle is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seating capacity * 100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If Vehicle is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instance, we need to add an extra 10% on full fare as a maintenance charge. So total fare for bus instance will become the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final amount = total fare + 10% of the total fare.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Note: The bus seating capacity is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so the final fare amount should be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5500.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 need to override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fare()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method of a Vehicle class in Bus class.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57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FB6FF-D4E7-481E-8D04-92888D6CB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159026"/>
            <a:ext cx="11900452" cy="6546574"/>
          </a:xfrm>
        </p:spPr>
        <p:txBody>
          <a:bodyPr/>
          <a:lstStyle/>
          <a:p>
            <a:r>
              <a:rPr lang="en-US" b="1" i="0" dirty="0">
                <a:solidFill>
                  <a:srgbClr val="1C2B41"/>
                </a:solidFill>
                <a:effectLst/>
                <a:latin typeface="Open Sans"/>
              </a:rPr>
              <a:t>Task 6 :Determine which class a given Bus object belongs to</a:t>
            </a:r>
          </a:p>
          <a:p>
            <a:r>
              <a:rPr lang="en-US" b="1" i="0" dirty="0">
                <a:solidFill>
                  <a:srgbClr val="1C2B41"/>
                </a:solidFill>
                <a:effectLst/>
                <a:latin typeface="Open Sans"/>
              </a:rPr>
              <a:t>(Check type of an object)</a:t>
            </a:r>
          </a:p>
          <a:p>
            <a:r>
              <a:rPr lang="en-US" b="1" i="0" dirty="0">
                <a:solidFill>
                  <a:srgbClr val="1C2B41"/>
                </a:solidFill>
                <a:effectLst/>
                <a:latin typeface="Open Sans"/>
              </a:rPr>
              <a:t>Task 7:Determine if </a:t>
            </a:r>
            <a:r>
              <a:rPr lang="en-US" b="1" i="0" dirty="0" err="1">
                <a:solidFill>
                  <a:srgbClr val="1C2B41"/>
                </a:solidFill>
                <a:effectLst/>
                <a:latin typeface="Open Sans"/>
              </a:rPr>
              <a:t>School_bus</a:t>
            </a:r>
            <a:r>
              <a:rPr lang="en-US" b="1" i="0" dirty="0">
                <a:solidFill>
                  <a:srgbClr val="1C2B41"/>
                </a:solidFill>
                <a:effectLst/>
                <a:latin typeface="Open Sans"/>
              </a:rPr>
              <a:t> is also an instance of the Vehicle class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914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EF90D-40EE-47C3-9895-5D6EB11AC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22"/>
            <a:ext cx="12192000" cy="6493565"/>
          </a:xfrm>
        </p:spPr>
        <p:txBody>
          <a:bodyPr/>
          <a:lstStyle/>
          <a:p>
            <a:r>
              <a:rPr lang="en-US" dirty="0"/>
              <a:t>Task4: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F64466-5570-49C5-97F2-29FCA41C8AA6}"/>
              </a:ext>
            </a:extLst>
          </p:cNvPr>
          <p:cNvSpPr txBox="1"/>
          <p:nvPr/>
        </p:nvSpPr>
        <p:spPr>
          <a:xfrm>
            <a:off x="1272209" y="967409"/>
            <a:ext cx="7315200" cy="3856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C778A-DB17-4A52-A78A-C48137DD0A1A}"/>
              </a:ext>
            </a:extLst>
          </p:cNvPr>
          <p:cNvSpPr txBox="1"/>
          <p:nvPr/>
        </p:nvSpPr>
        <p:spPr>
          <a:xfrm>
            <a:off x="265043" y="503584"/>
            <a:ext cx="7434470" cy="595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IN" sz="1800" dirty="0" err="1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IN" sz="1800" dirty="0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mileage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capacity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IN" sz="1800" dirty="0">
                <a:solidFill>
                  <a:srgbClr val="9A6E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9A6E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mileage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9A6E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capacity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</a:t>
            </a: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fare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9A6E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fare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amount </a:t>
            </a:r>
            <a:r>
              <a:rPr lang="en-IN" sz="1800" dirty="0">
                <a:solidFill>
                  <a:srgbClr val="9A6E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fare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amount </a:t>
            </a:r>
            <a:r>
              <a:rPr lang="en-IN" sz="1800" dirty="0">
                <a:solidFill>
                  <a:srgbClr val="9A6E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amount </a:t>
            </a:r>
            <a:r>
              <a:rPr lang="en-IN" sz="1800" dirty="0">
                <a:solidFill>
                  <a:srgbClr val="9A6E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9A6E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amount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School_bus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9A6E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Bus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"School Volvo"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"Total Bus fare is:"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School_bus</a:t>
            </a:r>
            <a:r>
              <a:rPr lang="en-IN" sz="1800" dirty="0" err="1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fare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514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09E6-91A3-4947-AF72-D05E37955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0"/>
            <a:ext cx="11900452" cy="6858000"/>
          </a:xfrm>
        </p:spPr>
        <p:txBody>
          <a:bodyPr/>
          <a:lstStyle/>
          <a:p>
            <a:r>
              <a:rPr lang="en-US" dirty="0"/>
              <a:t>Task 5					task 6: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0DB4B-83DC-418D-80A0-5915424295FB}"/>
              </a:ext>
            </a:extLst>
          </p:cNvPr>
          <p:cNvSpPr txBox="1"/>
          <p:nvPr/>
        </p:nvSpPr>
        <p:spPr>
          <a:xfrm>
            <a:off x="92764" y="556591"/>
            <a:ext cx="5380383" cy="4655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IN" sz="1800" dirty="0" err="1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IN" sz="1800" dirty="0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mileage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capacity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IN" sz="1800" dirty="0">
                <a:solidFill>
                  <a:srgbClr val="9A6E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9A6E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mileage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9A6E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capacity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School_bus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9A6E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Bus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"School Volvo"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use Python's built-in type() function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School_bus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84F249-DC9A-42F0-9A35-5B016824B35C}"/>
              </a:ext>
            </a:extLst>
          </p:cNvPr>
          <p:cNvSpPr txBox="1"/>
          <p:nvPr/>
        </p:nvSpPr>
        <p:spPr>
          <a:xfrm>
            <a:off x="6095999" y="424070"/>
            <a:ext cx="5897217" cy="5453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IN" sz="1800" dirty="0" err="1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IN" sz="1800" dirty="0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mileage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capacity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self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IN" sz="1800" dirty="0">
                <a:solidFill>
                  <a:srgbClr val="9A6E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9A6E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mileage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IN" sz="1800" dirty="0" err="1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9A6E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capacity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DD4A6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School_bus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9A6E3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Bus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"School Volvo"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use Python's built-in </a:t>
            </a:r>
            <a:r>
              <a:rPr lang="en-IN" sz="1800" dirty="0" err="1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isinstance</a:t>
            </a:r>
            <a:r>
              <a:rPr lang="en-IN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isinstance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School_bus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Vehicle</a:t>
            </a:r>
            <a:r>
              <a:rPr lang="en-IN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78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05FA-0114-43A5-95FA-C31ED1A45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5" y="248575"/>
            <a:ext cx="11585359" cy="592838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8814FE-F310-4AAB-BC63-6B76B9522FBC}"/>
              </a:ext>
            </a:extLst>
          </p:cNvPr>
          <p:cNvSpPr/>
          <p:nvPr/>
        </p:nvSpPr>
        <p:spPr>
          <a:xfrm>
            <a:off x="763480" y="1127464"/>
            <a:ext cx="3577701" cy="335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: fruit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Name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Color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Price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taste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1237FB-4C80-47FE-A7BC-00EFBC265289}"/>
              </a:ext>
            </a:extLst>
          </p:cNvPr>
          <p:cNvCxnSpPr/>
          <p:nvPr/>
        </p:nvCxnSpPr>
        <p:spPr>
          <a:xfrm flipV="1">
            <a:off x="4223208" y="942680"/>
            <a:ext cx="3459637" cy="97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926D74-9478-4099-AC58-CE83DD2700E8}"/>
              </a:ext>
            </a:extLst>
          </p:cNvPr>
          <p:cNvSpPr/>
          <p:nvPr/>
        </p:nvSpPr>
        <p:spPr>
          <a:xfrm>
            <a:off x="7927942" y="424206"/>
            <a:ext cx="1857081" cy="1338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Apple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210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A5C1CB-47A5-4F14-A62A-D721DE32A54F}"/>
              </a:ext>
            </a:extLst>
          </p:cNvPr>
          <p:cNvSpPr/>
          <p:nvPr/>
        </p:nvSpPr>
        <p:spPr>
          <a:xfrm>
            <a:off x="7927942" y="2309567"/>
            <a:ext cx="2177592" cy="1253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Banana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Banana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Yellow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50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7BCC7E-C990-4310-8A7D-ACCF3B38213C}"/>
              </a:ext>
            </a:extLst>
          </p:cNvPr>
          <p:cNvSpPr/>
          <p:nvPr/>
        </p:nvSpPr>
        <p:spPr>
          <a:xfrm>
            <a:off x="8144759" y="4100660"/>
            <a:ext cx="2177592" cy="1253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Grapes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Grapes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Black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150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969A6B-AB80-4E59-9217-FFC048409E73}"/>
              </a:ext>
            </a:extLst>
          </p:cNvPr>
          <p:cNvCxnSpPr/>
          <p:nvPr/>
        </p:nvCxnSpPr>
        <p:spPr>
          <a:xfrm>
            <a:off x="4341181" y="3110845"/>
            <a:ext cx="3445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C47099-7D54-48EF-A59B-5A9D6865C8CC}"/>
              </a:ext>
            </a:extLst>
          </p:cNvPr>
          <p:cNvCxnSpPr/>
          <p:nvPr/>
        </p:nvCxnSpPr>
        <p:spPr>
          <a:xfrm>
            <a:off x="3921551" y="3949831"/>
            <a:ext cx="4100659" cy="87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85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AF831-8A20-45C8-B40F-043E6C4F3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72278"/>
            <a:ext cx="11794435" cy="64405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Polymorphism</a:t>
            </a:r>
          </a:p>
          <a:p>
            <a:pPr marL="0" indent="0">
              <a:buNone/>
            </a:pPr>
            <a:r>
              <a:rPr lang="en-US" dirty="0"/>
              <a:t>	Same function name with different </a:t>
            </a:r>
            <a:r>
              <a:rPr lang="en-US" dirty="0" err="1"/>
              <a:t>behaviour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class sample:</a:t>
            </a:r>
          </a:p>
          <a:p>
            <a:pPr marL="0" indent="0">
              <a:buNone/>
            </a:pPr>
            <a:r>
              <a:rPr lang="en-US" dirty="0"/>
              <a:t>    def display(</a:t>
            </a:r>
            <a:r>
              <a:rPr lang="en-US" dirty="0" err="1"/>
              <a:t>self,a</a:t>
            </a:r>
            <a:r>
              <a:rPr lang="en-US" dirty="0"/>
              <a:t>="</a:t>
            </a:r>
            <a:r>
              <a:rPr lang="en-US" dirty="0" err="1"/>
              <a:t>none",b</a:t>
            </a:r>
            <a:r>
              <a:rPr lang="en-US" dirty="0"/>
              <a:t>="</a:t>
            </a:r>
            <a:r>
              <a:rPr lang="en-US" dirty="0" err="1"/>
              <a:t>none",c</a:t>
            </a:r>
            <a:r>
              <a:rPr lang="en-US" dirty="0"/>
              <a:t>="none"):</a:t>
            </a:r>
          </a:p>
          <a:p>
            <a:pPr marL="0" indent="0">
              <a:buNone/>
            </a:pPr>
            <a:r>
              <a:rPr lang="en-US" dirty="0"/>
              <a:t>        if(a!="none") and (b!="none") and (c!="none"):</a:t>
            </a:r>
          </a:p>
          <a:p>
            <a:pPr marL="0" indent="0">
              <a:buNone/>
            </a:pPr>
            <a:r>
              <a:rPr lang="en-US" dirty="0"/>
              <a:t>            print("You have passed three </a:t>
            </a:r>
            <a:r>
              <a:rPr lang="en-US" dirty="0" err="1"/>
              <a:t>args</a:t>
            </a:r>
            <a:r>
              <a:rPr lang="en-US" dirty="0"/>
              <a:t>!..")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((a!="none")and(b!="none")):</a:t>
            </a:r>
          </a:p>
          <a:p>
            <a:pPr marL="0" indent="0">
              <a:buNone/>
            </a:pPr>
            <a:r>
              <a:rPr lang="en-US" dirty="0"/>
              <a:t>            print("You have passed two </a:t>
            </a:r>
            <a:r>
              <a:rPr lang="en-US" dirty="0" err="1"/>
              <a:t>args</a:t>
            </a:r>
            <a:r>
              <a:rPr lang="en-US" dirty="0"/>
              <a:t>!..")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(a!=“none”):</a:t>
            </a:r>
          </a:p>
          <a:p>
            <a:pPr marL="0" indent="0">
              <a:buNone/>
            </a:pPr>
            <a:r>
              <a:rPr lang="en-US" dirty="0"/>
              <a:t>	print("You have passed one </a:t>
            </a:r>
            <a:r>
              <a:rPr lang="en-US" dirty="0" err="1"/>
              <a:t>args</a:t>
            </a:r>
            <a:r>
              <a:rPr lang="en-US" dirty="0"/>
              <a:t>!..")</a:t>
            </a:r>
          </a:p>
          <a:p>
            <a:pPr marL="0" indent="0">
              <a:buNone/>
            </a:pPr>
            <a:r>
              <a:rPr lang="en-US" dirty="0"/>
              <a:t>        else:</a:t>
            </a:r>
          </a:p>
          <a:p>
            <a:pPr marL="0" indent="0">
              <a:buNone/>
            </a:pPr>
            <a:r>
              <a:rPr lang="en-US" dirty="0"/>
              <a:t>            print("You have passed one </a:t>
            </a:r>
            <a:r>
              <a:rPr lang="en-US" dirty="0" err="1"/>
              <a:t>args</a:t>
            </a:r>
            <a:r>
              <a:rPr lang="en-US" dirty="0"/>
              <a:t>!..")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s=sample()</a:t>
            </a:r>
          </a:p>
          <a:p>
            <a:pPr marL="0" indent="0">
              <a:buNone/>
            </a:pPr>
            <a:r>
              <a:rPr lang="en-US" dirty="0" err="1"/>
              <a:t>s.display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 err="1"/>
              <a:t>s.display</a:t>
            </a:r>
            <a:r>
              <a:rPr lang="en-US" dirty="0"/>
              <a:t>(1,,2)</a:t>
            </a:r>
          </a:p>
          <a:p>
            <a:pPr marL="0" indent="0">
              <a:buNone/>
            </a:pPr>
            <a:r>
              <a:rPr lang="en-US" dirty="0" err="1"/>
              <a:t>s.display</a:t>
            </a:r>
            <a:r>
              <a:rPr lang="en-US" dirty="0"/>
              <a:t>(1,2,3)</a:t>
            </a:r>
          </a:p>
          <a:p>
            <a:pPr marL="0" indent="0">
              <a:buNone/>
            </a:pPr>
            <a:r>
              <a:rPr lang="en-US" dirty="0"/>
              <a:t>function name but different operation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432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1F21-D786-4944-890A-8E6C66951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72278"/>
            <a:ext cx="11661914" cy="6685722"/>
          </a:xfrm>
        </p:spPr>
        <p:txBody>
          <a:bodyPr/>
          <a:lstStyle/>
          <a:p>
            <a:r>
              <a:rPr lang="en-US" b="1" dirty="0"/>
              <a:t>Method overriding</a:t>
            </a:r>
          </a:p>
          <a:p>
            <a:pPr lvl="1"/>
            <a:r>
              <a:rPr lang="en-US" dirty="0"/>
              <a:t>Same function name used in base and child class</a:t>
            </a:r>
          </a:p>
          <a:p>
            <a:pPr lvl="1"/>
            <a:r>
              <a:rPr lang="en-US" dirty="0"/>
              <a:t>So that child class function override the base class function</a:t>
            </a:r>
          </a:p>
          <a:p>
            <a:pPr lvl="1"/>
            <a:r>
              <a:rPr lang="en-US" dirty="0"/>
              <a:t>This concept can bring </a:t>
            </a:r>
            <a:r>
              <a:rPr lang="en-US" dirty="0" err="1"/>
              <a:t>polymormism</a:t>
            </a:r>
            <a:r>
              <a:rPr lang="en-US" dirty="0"/>
              <a:t> in inheritance</a:t>
            </a:r>
            <a:endParaRPr lang="en-IN" dirty="0"/>
          </a:p>
          <a:p>
            <a:pPr marL="457200" lvl="1" indent="0">
              <a:buNone/>
            </a:pPr>
            <a:r>
              <a:rPr lang="en-US" dirty="0"/>
              <a:t>class a:</a:t>
            </a:r>
          </a:p>
          <a:p>
            <a:pPr marL="457200" lvl="1" indent="0">
              <a:buNone/>
            </a:pPr>
            <a:r>
              <a:rPr lang="en-US" dirty="0"/>
              <a:t>    def demo(self):</a:t>
            </a:r>
          </a:p>
          <a:p>
            <a:pPr marL="457200" lvl="1" indent="0">
              <a:buNone/>
            </a:pPr>
            <a:r>
              <a:rPr lang="en-US" dirty="0"/>
              <a:t>        print("class a demo()")</a:t>
            </a:r>
          </a:p>
          <a:p>
            <a:pPr marL="457200" lvl="1" indent="0">
              <a:buNone/>
            </a:pPr>
            <a:r>
              <a:rPr lang="en-US" dirty="0"/>
              <a:t>class b(a):</a:t>
            </a:r>
          </a:p>
          <a:p>
            <a:pPr marL="457200" lvl="1" indent="0">
              <a:buNone/>
            </a:pPr>
            <a:r>
              <a:rPr lang="en-US" dirty="0"/>
              <a:t>    def demo(self):</a:t>
            </a:r>
          </a:p>
          <a:p>
            <a:pPr marL="457200" lvl="1" indent="0">
              <a:buNone/>
            </a:pPr>
            <a:r>
              <a:rPr lang="en-US" dirty="0"/>
              <a:t>        print("class b demo()")</a:t>
            </a:r>
          </a:p>
          <a:p>
            <a:pPr marL="457200" lvl="1" indent="0">
              <a:buNone/>
            </a:pPr>
            <a:r>
              <a:rPr lang="en-US" dirty="0"/>
              <a:t>        #super().demo()</a:t>
            </a:r>
          </a:p>
          <a:p>
            <a:pPr marL="457200" lvl="1" indent="0">
              <a:buNone/>
            </a:pPr>
            <a:r>
              <a:rPr lang="en-US" dirty="0"/>
              <a:t>      </a:t>
            </a:r>
          </a:p>
          <a:p>
            <a:pPr marL="457200" lvl="1" indent="0">
              <a:buNone/>
            </a:pPr>
            <a:r>
              <a:rPr lang="en-US" dirty="0"/>
              <a:t>obj=b()</a:t>
            </a:r>
          </a:p>
          <a:p>
            <a:pPr marL="457200" lvl="1" indent="0">
              <a:buNone/>
            </a:pPr>
            <a:r>
              <a:rPr lang="en-US" dirty="0" err="1"/>
              <a:t>obj.demo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obj1=a()</a:t>
            </a:r>
          </a:p>
          <a:p>
            <a:pPr marL="457200" lvl="1" indent="0">
              <a:buNone/>
            </a:pPr>
            <a:r>
              <a:rPr lang="en-US" dirty="0"/>
              <a:t>obj1.demo()</a:t>
            </a:r>
          </a:p>
        </p:txBody>
      </p:sp>
    </p:spTree>
    <p:extLst>
      <p:ext uri="{BB962C8B-B14F-4D97-AF65-F5344CB8AC3E}">
        <p14:creationId xmlns:p14="http://schemas.microsoft.com/office/powerpoint/2010/main" val="284826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26D5-8164-44BE-88BF-10EF8E73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145774"/>
            <a:ext cx="11873948" cy="644055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class a:</a:t>
            </a:r>
          </a:p>
          <a:p>
            <a:pPr marL="0" indent="0">
              <a:buNone/>
            </a:pPr>
            <a:r>
              <a:rPr lang="en-IN" dirty="0"/>
              <a:t>    def demo(self):</a:t>
            </a:r>
          </a:p>
          <a:p>
            <a:pPr marL="0" indent="0">
              <a:buNone/>
            </a:pPr>
            <a:r>
              <a:rPr lang="en-IN" dirty="0"/>
              <a:t>        print("class a demo()")</a:t>
            </a:r>
          </a:p>
          <a:p>
            <a:pPr marL="0" indent="0">
              <a:buNone/>
            </a:pPr>
            <a:r>
              <a:rPr lang="en-IN" dirty="0"/>
              <a:t>class b(a):</a:t>
            </a:r>
          </a:p>
          <a:p>
            <a:pPr marL="0" indent="0">
              <a:buNone/>
            </a:pPr>
            <a:r>
              <a:rPr lang="en-IN" dirty="0"/>
              <a:t>    def demo(self):</a:t>
            </a:r>
          </a:p>
          <a:p>
            <a:pPr marL="0" indent="0">
              <a:buNone/>
            </a:pPr>
            <a:r>
              <a:rPr lang="en-IN" dirty="0"/>
              <a:t>        print("class b demo()")</a:t>
            </a:r>
          </a:p>
          <a:p>
            <a:pPr marL="0" indent="0">
              <a:buNone/>
            </a:pPr>
            <a:r>
              <a:rPr lang="en-IN" dirty="0"/>
              <a:t>        #super().demo()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 err="1"/>
              <a:t>obj</a:t>
            </a:r>
            <a:r>
              <a:rPr lang="en-IN" dirty="0"/>
              <a:t>=b()</a:t>
            </a:r>
          </a:p>
          <a:p>
            <a:pPr marL="0" indent="0">
              <a:buNone/>
            </a:pPr>
            <a:r>
              <a:rPr lang="en-IN" dirty="0" err="1"/>
              <a:t>obj.demo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obj</a:t>
            </a:r>
            <a:r>
              <a:rPr lang="en-IN" dirty="0"/>
              <a:t>=a()</a:t>
            </a:r>
          </a:p>
          <a:p>
            <a:pPr marL="0" indent="0">
              <a:buNone/>
            </a:pPr>
            <a:r>
              <a:rPr lang="en-IN" dirty="0" err="1"/>
              <a:t>obj.demo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41362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6519-4BCF-4D20-8C3C-6FF52D258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0"/>
            <a:ext cx="11608904" cy="6559826"/>
          </a:xfrm>
        </p:spPr>
        <p:txBody>
          <a:bodyPr/>
          <a:lstStyle/>
          <a:p>
            <a:r>
              <a:rPr lang="en-US" dirty="0"/>
              <a:t>Task in </a:t>
            </a:r>
            <a:r>
              <a:rPr lang="en-US" dirty="0" err="1"/>
              <a:t>polymormism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Task1</a:t>
            </a:r>
          </a:p>
          <a:p>
            <a:pPr marL="0" indent="0">
              <a:buNone/>
            </a:pPr>
            <a:r>
              <a:rPr lang="en-US" dirty="0"/>
              <a:t>	pass 3 arguments</a:t>
            </a:r>
          </a:p>
          <a:p>
            <a:pPr marL="0" indent="0">
              <a:buNone/>
            </a:pPr>
            <a:r>
              <a:rPr lang="en-US" dirty="0"/>
              <a:t>	if it is one argument, self increment</a:t>
            </a:r>
          </a:p>
          <a:p>
            <a:pPr marL="0" indent="0">
              <a:buNone/>
            </a:pPr>
            <a:r>
              <a:rPr lang="en-US" dirty="0"/>
              <a:t>	if it is two argument then do addition operation</a:t>
            </a:r>
          </a:p>
          <a:p>
            <a:pPr marL="0" indent="0">
              <a:buNone/>
            </a:pPr>
            <a:r>
              <a:rPr lang="en-US" dirty="0"/>
              <a:t>	if it is three argument then do multiplication</a:t>
            </a:r>
          </a:p>
          <a:p>
            <a:pPr marL="0" indent="0">
              <a:buNone/>
            </a:pPr>
            <a:r>
              <a:rPr lang="en-US" dirty="0"/>
              <a:t>Task 2:</a:t>
            </a:r>
          </a:p>
          <a:p>
            <a:pPr marL="0" indent="0">
              <a:buNone/>
            </a:pPr>
            <a:r>
              <a:rPr lang="en-US" dirty="0"/>
              <a:t>	implement polymorphism in bird class as base class that inherits ostrich and sparrow</a:t>
            </a:r>
          </a:p>
          <a:p>
            <a:pPr marL="0" indent="0">
              <a:buNone/>
            </a:pPr>
            <a:r>
              <a:rPr lang="en-US" dirty="0"/>
              <a:t>	Ostrich is non flying bird.. Sparrow is flying bird.. </a:t>
            </a:r>
          </a:p>
          <a:p>
            <a:pPr marL="0" indent="0">
              <a:buNone/>
            </a:pPr>
            <a:r>
              <a:rPr lang="en-US" dirty="0"/>
              <a:t>	Say flight() is a nature of all the classes..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406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40CA7-42BA-491B-BF94-1DB9F5B7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0"/>
            <a:ext cx="11913704" cy="6858000"/>
          </a:xfrm>
        </p:spPr>
        <p:txBody>
          <a:bodyPr/>
          <a:lstStyle/>
          <a:p>
            <a:r>
              <a:rPr lang="en-IN" dirty="0"/>
              <a:t>bank as base class and two sub class -&gt; SBI, ICICI</a:t>
            </a:r>
          </a:p>
          <a:p>
            <a:r>
              <a:rPr lang="en-IN" dirty="0" err="1"/>
              <a:t>reservebank</a:t>
            </a:r>
            <a:r>
              <a:rPr lang="en-IN" dirty="0"/>
              <a:t> -&gt; balance(variable) ,</a:t>
            </a:r>
            <a:r>
              <a:rPr lang="en-IN" dirty="0" err="1"/>
              <a:t>getinterest</a:t>
            </a:r>
            <a:r>
              <a:rPr lang="en-IN" dirty="0"/>
              <a:t>() – 5% function</a:t>
            </a:r>
          </a:p>
          <a:p>
            <a:r>
              <a:rPr lang="en-IN" dirty="0" err="1"/>
              <a:t>sbi</a:t>
            </a:r>
            <a:r>
              <a:rPr lang="en-IN" dirty="0"/>
              <a:t> -&gt; </a:t>
            </a:r>
            <a:r>
              <a:rPr lang="en-IN" dirty="0" err="1"/>
              <a:t>getintersest</a:t>
            </a:r>
            <a:r>
              <a:rPr lang="en-IN" dirty="0"/>
              <a:t>() should be override for interest percentage 10% based on balance</a:t>
            </a:r>
          </a:p>
          <a:p>
            <a:r>
              <a:rPr lang="en-IN" dirty="0" err="1"/>
              <a:t>sbi</a:t>
            </a:r>
            <a:r>
              <a:rPr lang="en-IN" dirty="0"/>
              <a:t> -&gt; </a:t>
            </a:r>
            <a:r>
              <a:rPr lang="en-IN" dirty="0" err="1"/>
              <a:t>getintersest</a:t>
            </a:r>
            <a:r>
              <a:rPr lang="en-IN" dirty="0"/>
              <a:t>() should be override for interest percentage 5% based on balance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244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29A4-0081-4968-8FD6-018EF55E4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251791"/>
            <a:ext cx="11622157" cy="63742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Task1:</a:t>
            </a:r>
          </a:p>
          <a:p>
            <a:pPr marL="0" indent="0">
              <a:buNone/>
            </a:pPr>
            <a:r>
              <a:rPr lang="en-IN" dirty="0"/>
              <a:t>class calc:</a:t>
            </a:r>
          </a:p>
          <a:p>
            <a:pPr marL="0" indent="0">
              <a:buNone/>
            </a:pPr>
            <a:r>
              <a:rPr lang="en-IN" dirty="0"/>
              <a:t>    def sample(</a:t>
            </a:r>
            <a:r>
              <a:rPr lang="en-IN" dirty="0" err="1"/>
              <a:t>self,a</a:t>
            </a:r>
            <a:r>
              <a:rPr lang="en-IN" dirty="0"/>
              <a:t>=</a:t>
            </a:r>
            <a:r>
              <a:rPr lang="en-IN" dirty="0" err="1"/>
              <a:t>None,b</a:t>
            </a:r>
            <a:r>
              <a:rPr lang="en-IN" dirty="0"/>
              <a:t>=</a:t>
            </a:r>
            <a:r>
              <a:rPr lang="en-IN" dirty="0" err="1"/>
              <a:t>None,c</a:t>
            </a:r>
            <a:r>
              <a:rPr lang="en-IN" dirty="0"/>
              <a:t>=None):</a:t>
            </a:r>
          </a:p>
          <a:p>
            <a:pPr marL="0" indent="0">
              <a:buNone/>
            </a:pPr>
            <a:r>
              <a:rPr lang="en-IN" dirty="0"/>
              <a:t>        if (a!=None and b!=None and c!=None):</a:t>
            </a:r>
          </a:p>
          <a:p>
            <a:pPr marL="0" indent="0">
              <a:buNone/>
            </a:pPr>
            <a:r>
              <a:rPr lang="en-IN" dirty="0"/>
              <a:t>            print("multiplication ",a*b*c)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(a!=None and b!=None):</a:t>
            </a:r>
          </a:p>
          <a:p>
            <a:pPr marL="0" indent="0">
              <a:buNone/>
            </a:pPr>
            <a:r>
              <a:rPr lang="en-IN" dirty="0"/>
              <a:t>            print("addition : ",</a:t>
            </a:r>
            <a:r>
              <a:rPr lang="en-IN" dirty="0" err="1"/>
              <a:t>a+b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else:</a:t>
            </a:r>
          </a:p>
          <a:p>
            <a:pPr marL="0" indent="0">
              <a:buNone/>
            </a:pPr>
            <a:r>
              <a:rPr lang="en-IN" dirty="0"/>
              <a:t>            print("self increment: ",a+1)</a:t>
            </a:r>
          </a:p>
          <a:p>
            <a:pPr marL="0" indent="0">
              <a:buNone/>
            </a:pPr>
            <a:r>
              <a:rPr lang="en-IN" dirty="0" err="1"/>
              <a:t>obj</a:t>
            </a:r>
            <a:r>
              <a:rPr lang="en-IN" dirty="0"/>
              <a:t>=calc()</a:t>
            </a:r>
          </a:p>
          <a:p>
            <a:pPr marL="0" indent="0">
              <a:buNone/>
            </a:pPr>
            <a:r>
              <a:rPr lang="en-IN" dirty="0" err="1"/>
              <a:t>obj.sample</a:t>
            </a:r>
            <a:r>
              <a:rPr lang="en-IN" dirty="0"/>
              <a:t>(1)</a:t>
            </a:r>
          </a:p>
          <a:p>
            <a:pPr marL="0" indent="0">
              <a:buNone/>
            </a:pPr>
            <a:r>
              <a:rPr lang="en-IN" dirty="0" err="1"/>
              <a:t>obj.sample</a:t>
            </a:r>
            <a:r>
              <a:rPr lang="en-IN" dirty="0"/>
              <a:t>(1,2)</a:t>
            </a:r>
          </a:p>
          <a:p>
            <a:pPr marL="0" indent="0">
              <a:buNone/>
            </a:pPr>
            <a:r>
              <a:rPr lang="en-IN" dirty="0" err="1"/>
              <a:t>obj.sample</a:t>
            </a:r>
            <a:r>
              <a:rPr lang="en-IN" dirty="0"/>
              <a:t>(1,2,3)</a:t>
            </a:r>
          </a:p>
        </p:txBody>
      </p:sp>
    </p:spTree>
    <p:extLst>
      <p:ext uri="{BB962C8B-B14F-4D97-AF65-F5344CB8AC3E}">
        <p14:creationId xmlns:p14="http://schemas.microsoft.com/office/powerpoint/2010/main" val="3351954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45E1-6675-449B-9C72-B566BECD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45774"/>
            <a:ext cx="11820939" cy="659958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Task 2</a:t>
            </a:r>
          </a:p>
          <a:p>
            <a:pPr marL="0" indent="0">
              <a:buNone/>
            </a:pPr>
            <a:r>
              <a:rPr lang="en-IN" dirty="0"/>
              <a:t>class Bird: </a:t>
            </a:r>
          </a:p>
          <a:p>
            <a:pPr marL="0" indent="0">
              <a:buNone/>
            </a:pPr>
            <a:r>
              <a:rPr lang="en-IN" dirty="0"/>
              <a:t>  def intro(self): </a:t>
            </a:r>
          </a:p>
          <a:p>
            <a:pPr marL="0" indent="0">
              <a:buNone/>
            </a:pPr>
            <a:r>
              <a:rPr lang="en-IN" dirty="0"/>
              <a:t>    print("There are many types of birds.") 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/>
              <a:t>  def flight(self): </a:t>
            </a:r>
          </a:p>
          <a:p>
            <a:pPr marL="0" indent="0">
              <a:buNone/>
            </a:pPr>
            <a:r>
              <a:rPr lang="en-IN" dirty="0"/>
              <a:t>    print("Most of the birds can fly but some cannot.") 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class sparrow(Bird): </a:t>
            </a:r>
          </a:p>
          <a:p>
            <a:pPr marL="0" indent="0">
              <a:buNone/>
            </a:pPr>
            <a:r>
              <a:rPr lang="en-IN" dirty="0"/>
              <a:t>  def flight(self): </a:t>
            </a:r>
          </a:p>
          <a:p>
            <a:pPr marL="0" indent="0">
              <a:buNone/>
            </a:pPr>
            <a:r>
              <a:rPr lang="en-IN" dirty="0"/>
              <a:t>    print("Sparrows can fly.") 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/>
              <a:t>class ostrich(Bird): </a:t>
            </a:r>
          </a:p>
          <a:p>
            <a:pPr marL="0" indent="0">
              <a:buNone/>
            </a:pPr>
            <a:r>
              <a:rPr lang="en-IN" dirty="0"/>
              <a:t>  def flight(self): </a:t>
            </a:r>
          </a:p>
          <a:p>
            <a:pPr marL="0" indent="0">
              <a:buNone/>
            </a:pPr>
            <a:r>
              <a:rPr lang="en-IN" dirty="0"/>
              <a:t>    print("Ostriches cannot fly.") 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 err="1"/>
              <a:t>obj_bird</a:t>
            </a:r>
            <a:r>
              <a:rPr lang="en-IN" dirty="0"/>
              <a:t> = Bird() </a:t>
            </a:r>
          </a:p>
          <a:p>
            <a:pPr marL="0" indent="0">
              <a:buNone/>
            </a:pPr>
            <a:r>
              <a:rPr lang="en-IN" dirty="0" err="1"/>
              <a:t>obj_spr</a:t>
            </a:r>
            <a:r>
              <a:rPr lang="en-IN" dirty="0"/>
              <a:t> = sparrow() </a:t>
            </a:r>
          </a:p>
          <a:p>
            <a:pPr marL="0" indent="0">
              <a:buNone/>
            </a:pPr>
            <a:r>
              <a:rPr lang="en-IN" dirty="0" err="1"/>
              <a:t>obj_ost</a:t>
            </a:r>
            <a:r>
              <a:rPr lang="en-IN" dirty="0"/>
              <a:t> = ostrich()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 err="1"/>
              <a:t>obj_bird.intro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 err="1"/>
              <a:t>obj_bird.flight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 err="1"/>
              <a:t>obj_spr.intro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 err="1"/>
              <a:t>obj_spr.flight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 err="1"/>
              <a:t>obj_ost.intro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 err="1"/>
              <a:t>obj_ost.flight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6922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7527A-CB1A-47C4-85B4-9647A7DDE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225287"/>
            <a:ext cx="11860696" cy="64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For example,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__doc__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gives us the docstring of that class.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person:</a:t>
            </a:r>
          </a:p>
          <a:p>
            <a:pPr marL="0" indent="0">
              <a:buNone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name=""</a:t>
            </a:r>
          </a:p>
          <a:p>
            <a:pPr marL="0" indent="0">
              <a:buNone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address=""</a:t>
            </a:r>
          </a:p>
          <a:p>
            <a:pPr marL="0" indent="0">
              <a:buNone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def display(self):</a:t>
            </a:r>
          </a:p>
          <a:p>
            <a:pPr marL="0" indent="0">
              <a:buNone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print(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self.name,self.address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1"/>
                </a:solidFill>
              </a:rPr>
              <a:t>Creating objects and Accessing members of a class using objects: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p1=person()</a:t>
            </a:r>
          </a:p>
          <a:p>
            <a:pPr marL="0" indent="0">
              <a:buNone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p2=person()</a:t>
            </a:r>
          </a:p>
          <a:p>
            <a:pPr marL="0" indent="0">
              <a:buNone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p1.name="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valar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p1.address="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salem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p2.name="Ram"</a:t>
            </a:r>
          </a:p>
          <a:p>
            <a:pPr marL="0" indent="0">
              <a:buNone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p2.address="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chennai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p1.display()</a:t>
            </a:r>
          </a:p>
          <a:p>
            <a:pPr marL="0" indent="0">
              <a:buNone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p2.display()</a:t>
            </a:r>
          </a:p>
          <a:p>
            <a:pPr marL="0" indent="0">
              <a:buNone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print(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person.__doc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__)</a:t>
            </a:r>
            <a:endParaRPr lang="en-IN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50B13-C823-4C3D-BC80-A22F5571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587" y="1271768"/>
            <a:ext cx="6477413" cy="365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9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EFA9-BADA-4391-B485-654899D2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06016"/>
            <a:ext cx="11873948" cy="6414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Creating more objects</a:t>
            </a:r>
          </a:p>
          <a:p>
            <a:pPr marL="0" indent="0"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p1=person()</a:t>
            </a:r>
          </a:p>
          <a:p>
            <a:pPr marL="0" indent="0"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p2=person()</a:t>
            </a:r>
          </a:p>
          <a:p>
            <a:pPr marL="0" indent="0"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P3=person()</a:t>
            </a:r>
          </a:p>
          <a:p>
            <a:pPr marL="0" indent="0"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p4=person()</a:t>
            </a:r>
          </a:p>
          <a:p>
            <a:pPr marL="0" indent="0">
              <a:buNone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Constructors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	Class functions that begin with double underscore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__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are called special functions as they have special meaning.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Droid Sans Mono"/>
              </a:rPr>
              <a:t>__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Droid Sans Mono"/>
              </a:rPr>
              <a:t>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Droid Sans Mono"/>
              </a:rPr>
              <a:t>__()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euclid_circular_a"/>
              </a:rPr>
              <a:t> </a:t>
            </a:r>
            <a:r>
              <a:rPr lang="en-US" altLang="en-US" sz="2400" dirty="0">
                <a:latin typeface="euclid_circular_a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s special function gets called whenever a new object of that class is instantiated.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	This type of function is also called constructors in Object Oriented Programming (OOP). We normally use it to initialize all the var</a:t>
            </a:r>
          </a:p>
        </p:txBody>
      </p:sp>
    </p:spTree>
    <p:extLst>
      <p:ext uri="{BB962C8B-B14F-4D97-AF65-F5344CB8AC3E}">
        <p14:creationId xmlns:p14="http://schemas.microsoft.com/office/powerpoint/2010/main" val="320337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BB48-B0AC-4A3C-B967-FF80FA3EB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" y="145774"/>
            <a:ext cx="11900453" cy="66128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class Person: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   age=0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   name=""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   def __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init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__(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self,age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):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self.age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=age   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  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   def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myname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self,name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):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       self.name=name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       print("my name :",self.name)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      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person1=Person(30)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person1.myname("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valar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")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print("My age:",person1.age)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person2=Person(40)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person2.myname("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anish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")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print("My age:",person2.age)</a:t>
            </a: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35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8439B-71F8-4D05-90DE-53812F91B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59025"/>
            <a:ext cx="11966713" cy="650681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Inheritance </a:t>
            </a:r>
            <a:r>
              <a:rPr lang="en-IN" dirty="0">
                <a:sym typeface="Wingdings" panose="05000000000000000000" pitchFamily="2" charset="2"/>
              </a:rPr>
              <a:t> Deriving a class from existing class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  <a:sym typeface="Wingdings" panose="05000000000000000000" pitchFamily="2" charset="2"/>
              </a:rPr>
              <a:t>characteristics</a:t>
            </a: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/>
              <a:t>It can access all the members of base class</a:t>
            </a:r>
          </a:p>
          <a:p>
            <a:pPr marL="0" indent="0">
              <a:buNone/>
            </a:pPr>
            <a:r>
              <a:rPr lang="en-IN" dirty="0"/>
              <a:t>A class can have own members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Types:</a:t>
            </a:r>
          </a:p>
          <a:p>
            <a:pPr marL="0" indent="0">
              <a:buNone/>
            </a:pPr>
            <a:r>
              <a:rPr lang="en-IN" dirty="0"/>
              <a:t>Single, Multilevel, </a:t>
            </a:r>
            <a:r>
              <a:rPr lang="en-IN"/>
              <a:t>Multiple, Hybride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Single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02841-D298-48A5-BE44-F7B304813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222" y="3412434"/>
            <a:ext cx="29432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0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62670-0E35-475D-A8EE-E8AB6507D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225287"/>
            <a:ext cx="11661913" cy="63875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bird: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inti</a:t>
            </a:r>
            <a:r>
              <a:rPr lang="en-IN" dirty="0"/>
              <a:t>__(self):</a:t>
            </a:r>
          </a:p>
          <a:p>
            <a:pPr marL="0" indent="0">
              <a:buNone/>
            </a:pPr>
            <a:r>
              <a:rPr lang="en-IN" dirty="0"/>
              <a:t>        print("I am a bird... </a:t>
            </a:r>
            <a:r>
              <a:rPr lang="en-IN" dirty="0" err="1"/>
              <a:t>i</a:t>
            </a:r>
            <a:r>
              <a:rPr lang="en-IN" dirty="0"/>
              <a:t> am a super class")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fly(self):</a:t>
            </a:r>
          </a:p>
          <a:p>
            <a:pPr marL="0" indent="0">
              <a:buNone/>
            </a:pPr>
            <a:r>
              <a:rPr lang="en-IN" dirty="0"/>
              <a:t>        print("I can fly....")</a:t>
            </a:r>
          </a:p>
          <a:p>
            <a:pPr marL="0" indent="0">
              <a:buNone/>
            </a:pPr>
            <a:r>
              <a:rPr lang="en-IN" dirty="0"/>
              <a:t>class parrot(bird):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mycolor</a:t>
            </a:r>
            <a:r>
              <a:rPr lang="en-IN" dirty="0"/>
              <a:t>="green"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pPr marL="0" indent="0">
              <a:buNone/>
            </a:pPr>
            <a:r>
              <a:rPr lang="en-IN" dirty="0"/>
              <a:t>        print("I am </a:t>
            </a:r>
            <a:r>
              <a:rPr lang="en-IN"/>
              <a:t>a parrot...")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mynature</a:t>
            </a:r>
            <a:r>
              <a:rPr lang="en-IN" dirty="0"/>
              <a:t>(self):</a:t>
            </a:r>
          </a:p>
          <a:p>
            <a:pPr marL="0" indent="0">
              <a:buNone/>
            </a:pPr>
            <a:r>
              <a:rPr lang="en-IN" dirty="0"/>
              <a:t>        print("I can sing!...")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bird=parrot()</a:t>
            </a:r>
          </a:p>
          <a:p>
            <a:pPr marL="0" indent="0">
              <a:buNone/>
            </a:pPr>
            <a:r>
              <a:rPr lang="en-IN" dirty="0" err="1"/>
              <a:t>bird.fly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bird.mynature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5156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C73B-D135-49ED-9406-4EAD15A01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29" y="185530"/>
            <a:ext cx="11807687" cy="657307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accessing super class methods in child class</a:t>
            </a: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/>
              <a:t>class bird:</a:t>
            </a:r>
          </a:p>
          <a:p>
            <a:pPr marL="0" indent="0">
              <a:buNone/>
            </a:pPr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pPr marL="0" indent="0">
              <a:buNone/>
            </a:pPr>
            <a:r>
              <a:rPr lang="en-IN" dirty="0"/>
              <a:t>        print("I am a bird... </a:t>
            </a:r>
            <a:r>
              <a:rPr lang="en-IN" dirty="0" err="1"/>
              <a:t>i</a:t>
            </a:r>
            <a:r>
              <a:rPr lang="en-IN" dirty="0"/>
              <a:t> am a super class")</a:t>
            </a:r>
          </a:p>
          <a:p>
            <a:pPr marL="0" indent="0">
              <a:buNone/>
            </a:pPr>
            <a:r>
              <a:rPr lang="en-IN" dirty="0"/>
              <a:t>    def fly(self):</a:t>
            </a:r>
          </a:p>
          <a:p>
            <a:pPr marL="0" indent="0">
              <a:buNone/>
            </a:pPr>
            <a:r>
              <a:rPr lang="en-IN" dirty="0"/>
              <a:t>        print("I can fly....")</a:t>
            </a:r>
          </a:p>
          <a:p>
            <a:pPr marL="0" indent="0">
              <a:buNone/>
            </a:pPr>
            <a:r>
              <a:rPr lang="en-IN" dirty="0"/>
              <a:t>class parrot(bird):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mycolor</a:t>
            </a:r>
            <a:r>
              <a:rPr lang="en-IN" dirty="0"/>
              <a:t>="green"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mynose</a:t>
            </a:r>
            <a:r>
              <a:rPr lang="en-IN" dirty="0"/>
              <a:t>="red"</a:t>
            </a:r>
          </a:p>
          <a:p>
            <a:pPr marL="0" indent="0">
              <a:buNone/>
            </a:pPr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pPr marL="0" indent="0">
              <a:buNone/>
            </a:pPr>
            <a:r>
              <a:rPr lang="en-IN" dirty="0"/>
              <a:t>        bird</a:t>
            </a:r>
          </a:p>
          <a:p>
            <a:pPr marL="0" indent="0">
              <a:buNone/>
            </a:pPr>
            <a:r>
              <a:rPr lang="en-IN" dirty="0"/>
              <a:t>        print("I am a </a:t>
            </a:r>
            <a:r>
              <a:rPr lang="en-IN" dirty="0" err="1"/>
              <a:t>parror</a:t>
            </a:r>
            <a:r>
              <a:rPr lang="en-IN" dirty="0"/>
              <a:t>...")</a:t>
            </a:r>
          </a:p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def </a:t>
            </a:r>
            <a:r>
              <a:rPr lang="en-IN" dirty="0" err="1"/>
              <a:t>mynature</a:t>
            </a:r>
            <a:r>
              <a:rPr lang="en-IN" dirty="0"/>
              <a:t>(self):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bird.fly</a:t>
            </a:r>
            <a:r>
              <a:rPr lang="en-IN" dirty="0"/>
              <a:t>() #super().fly()</a:t>
            </a:r>
          </a:p>
          <a:p>
            <a:pPr marL="0" indent="0">
              <a:buNone/>
            </a:pPr>
            <a:r>
              <a:rPr lang="en-IN" dirty="0"/>
              <a:t>        print("My </a:t>
            </a:r>
            <a:r>
              <a:rPr lang="en-IN" dirty="0" err="1"/>
              <a:t>color</a:t>
            </a:r>
            <a:r>
              <a:rPr lang="en-IN" dirty="0"/>
              <a:t> is ",</a:t>
            </a:r>
            <a:r>
              <a:rPr lang="en-IN" dirty="0" err="1"/>
              <a:t>self.mycolor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print("I can sing!...")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bird=parrot()</a:t>
            </a:r>
          </a:p>
          <a:p>
            <a:pPr marL="0" indent="0">
              <a:buNone/>
            </a:pPr>
            <a:r>
              <a:rPr lang="en-IN" dirty="0"/>
              <a:t>print("my nose </a:t>
            </a:r>
            <a:r>
              <a:rPr lang="en-IN" dirty="0" err="1"/>
              <a:t>color</a:t>
            </a:r>
            <a:r>
              <a:rPr lang="en-IN" dirty="0"/>
              <a:t> is ",</a:t>
            </a:r>
            <a:r>
              <a:rPr lang="en-IN" dirty="0" err="1"/>
              <a:t>bird.mynose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bird.mynature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3824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D710-97C0-487C-9D9B-617BD9F5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19269"/>
            <a:ext cx="11648661" cy="5925172"/>
          </a:xfrm>
        </p:spPr>
        <p:txBody>
          <a:bodyPr/>
          <a:lstStyle/>
          <a:p>
            <a:r>
              <a:rPr lang="en-US" dirty="0"/>
              <a:t>Multi level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78A06E1-175B-4B02-AE52-C19D46F25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157" y="689113"/>
            <a:ext cx="2939843" cy="507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03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2130</Words>
  <Application>Microsoft Office PowerPoint</Application>
  <PresentationFormat>Widescreen</PresentationFormat>
  <Paragraphs>330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 Unicode MS</vt:lpstr>
      <vt:lpstr>Arial</vt:lpstr>
      <vt:lpstr>Calibri</vt:lpstr>
      <vt:lpstr>Calibri Light</vt:lpstr>
      <vt:lpstr>Consolas</vt:lpstr>
      <vt:lpstr>Droid Sans Mono</vt:lpstr>
      <vt:lpstr>euclid_circular_a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Livewire</dc:creator>
  <cp:lastModifiedBy>Apollo</cp:lastModifiedBy>
  <cp:revision>183</cp:revision>
  <dcterms:created xsi:type="dcterms:W3CDTF">2021-03-01T04:31:02Z</dcterms:created>
  <dcterms:modified xsi:type="dcterms:W3CDTF">2023-04-26T07:13:19Z</dcterms:modified>
</cp:coreProperties>
</file>