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3" r:id="rId7"/>
    <p:sldId id="262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12" autoAdjust="0"/>
    <p:restoredTop sz="94660"/>
  </p:normalViewPr>
  <p:slideViewPr>
    <p:cSldViewPr snapToGrid="0">
      <p:cViewPr varScale="1">
        <p:scale>
          <a:sx n="86" d="100"/>
          <a:sy n="86" d="100"/>
        </p:scale>
        <p:origin x="86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8A4CD-76F2-46E7-A80C-A192A0552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4631A-7414-40AA-A044-FDDD0A606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AED46-9C9A-42E6-BFB1-5B2FDF54A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3ABC-F75A-44A1-9C35-3E78D22BF960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52BE7-0211-45E3-9C30-76E98E50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75EE7-39D7-4C11-9BB5-C28E9FCF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D19F-5FDA-4096-AAF2-EB87BAB9F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533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07BD3-231C-4803-B98D-D1DC5365F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3BDCF-B82D-4DEC-833B-8C6ABC347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4C781-C6F5-4436-89A4-87E3D0DF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3ABC-F75A-44A1-9C35-3E78D22BF960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67FFE-503B-490A-9C4F-787F665E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5C00A-B953-4C50-83E0-A2C726796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D19F-5FDA-4096-AAF2-EB87BAB9F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855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ECD672-B6C2-425D-99A5-B166B03A1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70A3D-3E4B-4196-AE74-84925E3E4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8E50E-5D9B-46A2-A114-DAB1F87F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3ABC-F75A-44A1-9C35-3E78D22BF960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5ED09-5E33-4F0C-A077-740E99A72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EE6CE-DCA0-4E02-8487-5A8B47ED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D19F-5FDA-4096-AAF2-EB87BAB9F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381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10BAD-50A0-4BB6-9600-1BB1F794E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82A5F-D799-40EE-9BC1-2D209B78C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A618B-E7A2-4239-8045-EDCA907DB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3ABC-F75A-44A1-9C35-3E78D22BF960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971A-DB9C-4DC0-B9D3-EB459EBBE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B59F8-840C-4066-8B40-4B2B19767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D19F-5FDA-4096-AAF2-EB87BAB9F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46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1039-46EA-481E-9E65-436EE74E4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14F70-D5E2-43E7-A52B-9C2B14121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507E9-274B-4526-9F64-36FA9BA6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3ABC-F75A-44A1-9C35-3E78D22BF960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851ED-DB8B-4A95-BBB6-57C2F9569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7672F-C6B2-4F61-AD5B-48DA68FD5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D19F-5FDA-4096-AAF2-EB87BAB9F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40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F0FB-A877-47FF-8450-B46C796A9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01381-7FE3-42CC-8DD8-B9332082F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965420-BCFF-4D6D-B331-9A666497A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A2EFF-A7D7-43AB-AD0D-C80F21599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3ABC-F75A-44A1-9C35-3E78D22BF960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A31B3-5271-4F45-871F-85B15500A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70612-DE0A-446B-A45B-A35C2EB7F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D19F-5FDA-4096-AAF2-EB87BAB9F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10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B7570-373B-4819-81B7-742846533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B7CDE-BC94-49D3-88DE-6BB7F2743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4A7BD-10A3-4C85-90E2-402106352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23CC4D-9CF4-4B08-9CC1-47D7D9A703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2DBDD6-8DC6-4441-8AF3-3554DD4B8E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5C5BE5-79C1-447F-A7BB-AB924C5D4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3ABC-F75A-44A1-9C35-3E78D22BF960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67240-247C-4518-A8A3-DB5A3B949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8E5054-27EB-43EB-9C33-D203C2052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D19F-5FDA-4096-AAF2-EB87BAB9F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77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E4AA6-A03D-4E62-8F4A-0C3A8BB09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32953-1286-4BAD-9A07-58699ED90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3ABC-F75A-44A1-9C35-3E78D22BF960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62FAD-1E10-4D22-B268-9F4F5845C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388BF6-0A3D-492E-A34A-589264BC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D19F-5FDA-4096-AAF2-EB87BAB9F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80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F6572-273A-46C5-B5CF-2486E6772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3ABC-F75A-44A1-9C35-3E78D22BF960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D27B63-8789-41CB-97E0-58D857489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1856E-0420-4468-8282-8FF4AF1C4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D19F-5FDA-4096-AAF2-EB87BAB9F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44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63D27-AC9C-47B9-AE25-AF5D2A411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4D5D4-828C-411C-B147-65A45C1A1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C3411-BF50-403D-87AE-49EEEA17D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D9352-68DC-42CA-A76B-C33043B82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3ABC-F75A-44A1-9C35-3E78D22BF960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66A24-72B6-4641-A4C3-2153D1C7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3575B-745F-4B2D-8ACE-E389873B0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D19F-5FDA-4096-AAF2-EB87BAB9F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693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5753E-A5DC-4787-8381-5A0CD50DD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4E5CD-87D5-4214-92F2-7918D6254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35A2E-AEFB-4951-96ED-D6B3EFB0F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98F8B-A298-4A4E-9F96-4D87140DA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3ABC-F75A-44A1-9C35-3E78D22BF960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0001F-1825-4729-93E0-458C6960D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6320B-2831-4294-92A0-791AFADB4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D19F-5FDA-4096-AAF2-EB87BAB9F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96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29C19-8F6A-418F-A281-3053AE893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4C4CA-8303-4D8C-94E8-F88602AE8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5CB7B-44F4-4876-9ABB-25DFE1D555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43ABC-F75A-44A1-9C35-3E78D22BF960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0E61A-B22D-4C48-A135-94BA447836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BB357-C271-4B8E-AEF3-8530F9B54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9D19F-5FDA-4096-AAF2-EB87BAB9F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171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udytonight.com/python/threading-module-in-python" TargetMode="External"/><Relationship Id="rId2" Type="http://schemas.openxmlformats.org/officeDocument/2006/relationships/hyperlink" Target="https://www.geeksforgeeks.org/multithreading-python-set-1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D928DD-1217-4922-AB15-6BD689687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083" y="281354"/>
            <a:ext cx="11732455" cy="6288258"/>
          </a:xfrm>
        </p:spPr>
        <p:txBody>
          <a:bodyPr>
            <a:normAutofit/>
          </a:bodyPr>
          <a:lstStyle/>
          <a:p>
            <a:r>
              <a:rPr lang="en-US" dirty="0"/>
              <a:t>Thread</a:t>
            </a:r>
          </a:p>
          <a:p>
            <a:pPr algn="l"/>
            <a:r>
              <a:rPr lang="en-US" dirty="0"/>
              <a:t>What is </a:t>
            </a:r>
            <a:r>
              <a:rPr lang="en-US" dirty="0">
                <a:sym typeface="Wingdings" panose="05000000000000000000" pitchFamily="2" charset="2"/>
              </a:rPr>
              <a:t> it’s a unit of code that executes the task simultaneously with out affecting other </a:t>
            </a:r>
          </a:p>
          <a:p>
            <a:pPr algn="l"/>
            <a:r>
              <a:rPr lang="en-US" b="0" i="0" dirty="0">
                <a:solidFill>
                  <a:srgbClr val="3A3A3A"/>
                </a:solidFill>
                <a:effectLst/>
                <a:latin typeface="Libre Franklin"/>
              </a:rPr>
              <a:t>Threading is a process of running multiple threads at the same time.</a:t>
            </a:r>
            <a:endParaRPr lang="en-US" dirty="0">
              <a:sym typeface="Wingdings" panose="05000000000000000000" pitchFamily="2" charset="2"/>
            </a:endParaRPr>
          </a:p>
          <a:p>
            <a:pPr algn="l"/>
            <a:r>
              <a:rPr lang="en-US" dirty="0">
                <a:sym typeface="Wingdings" panose="05000000000000000000" pitchFamily="2" charset="2"/>
              </a:rPr>
              <a:t>Multi thread  more than one task at a time</a:t>
            </a:r>
          </a:p>
          <a:p>
            <a:pPr algn="l"/>
            <a:endParaRPr lang="en-US" dirty="0">
              <a:sym typeface="Wingdings" panose="05000000000000000000" pitchFamily="2" charset="2"/>
            </a:endParaRPr>
          </a:p>
          <a:p>
            <a:pPr algn="l"/>
            <a:endParaRPr lang="en-US" dirty="0">
              <a:sym typeface="Wingdings" panose="05000000000000000000" pitchFamily="2" charset="2"/>
            </a:endParaRPr>
          </a:p>
          <a:p>
            <a:pPr algn="l"/>
            <a:endParaRPr lang="en-US" dirty="0">
              <a:sym typeface="Wingdings" panose="05000000000000000000" pitchFamily="2" charset="2"/>
            </a:endParaRPr>
          </a:p>
          <a:p>
            <a:pPr algn="l"/>
            <a:endParaRPr lang="en-US" dirty="0">
              <a:sym typeface="Wingdings" panose="05000000000000000000" pitchFamily="2" charset="2"/>
            </a:endParaRPr>
          </a:p>
          <a:p>
            <a:pPr algn="l"/>
            <a:endParaRPr lang="en-US" dirty="0">
              <a:sym typeface="Wingdings" panose="05000000000000000000" pitchFamily="2" charset="2"/>
            </a:endParaRPr>
          </a:p>
          <a:p>
            <a:pPr algn="l"/>
            <a:endParaRPr lang="en-US" dirty="0">
              <a:sym typeface="Wingdings" panose="05000000000000000000" pitchFamily="2" charset="2"/>
            </a:endParaRPr>
          </a:p>
          <a:p>
            <a:pPr algn="l"/>
            <a:endParaRPr lang="en-US" dirty="0">
              <a:sym typeface="Wingdings" panose="05000000000000000000" pitchFamily="2" charset="2"/>
            </a:endParaRPr>
          </a:p>
          <a:p>
            <a:pPr algn="l"/>
            <a:r>
              <a:rPr lang="en-US" dirty="0">
                <a:sym typeface="Wingdings" panose="05000000000000000000" pitchFamily="2" charset="2"/>
              </a:rPr>
              <a:t>To implement a thread we need a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threading</a:t>
            </a:r>
            <a:r>
              <a:rPr lang="en-US" dirty="0">
                <a:sym typeface="Wingdings" panose="05000000000000000000" pitchFamily="2" charset="2"/>
              </a:rPr>
              <a:t> module.  all the threads can be created by using Thread()</a:t>
            </a:r>
          </a:p>
          <a:p>
            <a:pPr algn="l"/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C98652-F520-429D-BC5F-A32028B2B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718" y="1912250"/>
            <a:ext cx="39433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8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C708E-1FC3-4CAB-80B8-975FDA841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69" y="132522"/>
            <a:ext cx="11966713" cy="659958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import threading</a:t>
            </a:r>
          </a:p>
          <a:p>
            <a:pPr marL="0" indent="0">
              <a:buNone/>
            </a:pPr>
            <a:r>
              <a:rPr lang="en-US" dirty="0"/>
              <a:t>def thread1():</a:t>
            </a:r>
          </a:p>
          <a:p>
            <a:pPr marL="0" indent="0">
              <a:buNone/>
            </a:pPr>
            <a:r>
              <a:rPr lang="en-US" dirty="0"/>
              <a:t>    print("I am a  thread1..")</a:t>
            </a:r>
          </a:p>
          <a:p>
            <a:pPr marL="0" indent="0">
              <a:buNone/>
            </a:pPr>
            <a:r>
              <a:rPr lang="en-US" dirty="0"/>
              <a:t>def thread2():</a:t>
            </a:r>
          </a:p>
          <a:p>
            <a:pPr marL="0" indent="0">
              <a:buNone/>
            </a:pPr>
            <a:r>
              <a:rPr lang="en-US" dirty="0"/>
              <a:t>    print("I am a thread2..")</a:t>
            </a:r>
          </a:p>
          <a:p>
            <a:pPr marL="0" indent="0">
              <a:buNone/>
            </a:pPr>
            <a:r>
              <a:rPr lang="en-US" dirty="0"/>
              <a:t>t1=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threading.Thread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(target=thread1)</a:t>
            </a:r>
          </a:p>
          <a:p>
            <a:pPr marL="0" indent="0">
              <a:buNone/>
            </a:pPr>
            <a:r>
              <a:rPr lang="en-US" dirty="0"/>
              <a:t>t2=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threading.Thread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(target=thread2)</a:t>
            </a:r>
          </a:p>
          <a:p>
            <a:pPr marL="0" indent="0">
              <a:buNone/>
            </a:pPr>
            <a:r>
              <a:rPr lang="en-US" dirty="0"/>
              <a:t>t1.start()</a:t>
            </a:r>
          </a:p>
          <a:p>
            <a:pPr marL="0" indent="0">
              <a:buNone/>
            </a:pPr>
            <a:r>
              <a:rPr lang="en-US" dirty="0"/>
              <a:t>t2.start()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0044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B0B39-CC88-47ED-B791-9BB9F1287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5" y="159026"/>
            <a:ext cx="11794435" cy="6467061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dirty="0"/>
              <a:t>import threading</a:t>
            </a:r>
          </a:p>
          <a:p>
            <a:pPr marL="0" indent="0">
              <a:buNone/>
            </a:pPr>
            <a:r>
              <a:rPr lang="en-IN" dirty="0"/>
              <a:t>import time</a:t>
            </a:r>
          </a:p>
          <a:p>
            <a:pPr marL="0" indent="0">
              <a:buNone/>
            </a:pPr>
            <a:r>
              <a:rPr lang="en-IN" dirty="0"/>
              <a:t>def add(</a:t>
            </a:r>
            <a:r>
              <a:rPr lang="en-IN" dirty="0" err="1"/>
              <a:t>a,b</a:t>
            </a:r>
            <a:r>
              <a:rPr lang="en-IN" dirty="0"/>
              <a:t>):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time.sleep</a:t>
            </a:r>
            <a:r>
              <a:rPr lang="en-IN" dirty="0"/>
              <a:t>(5)</a:t>
            </a:r>
          </a:p>
          <a:p>
            <a:pPr marL="0" indent="0">
              <a:buNone/>
            </a:pPr>
            <a:r>
              <a:rPr lang="en-IN" dirty="0"/>
              <a:t>    print("I am a addition thread..", "</a:t>
            </a:r>
            <a:r>
              <a:rPr lang="en-IN" dirty="0" err="1"/>
              <a:t>a+b</a:t>
            </a:r>
            <a:r>
              <a:rPr lang="en-IN" dirty="0"/>
              <a:t>=",</a:t>
            </a:r>
            <a:r>
              <a:rPr lang="en-IN" dirty="0" err="1"/>
              <a:t>a+b</a:t>
            </a:r>
            <a:r>
              <a:rPr lang="en-IN" dirty="0"/>
              <a:t>,"\n")</a:t>
            </a:r>
          </a:p>
          <a:p>
            <a:pPr marL="0" indent="0">
              <a:buNone/>
            </a:pPr>
            <a:r>
              <a:rPr lang="en-IN" dirty="0"/>
              <a:t>def sub(</a:t>
            </a:r>
            <a:r>
              <a:rPr lang="en-IN" dirty="0" err="1"/>
              <a:t>a,b</a:t>
            </a:r>
            <a:r>
              <a:rPr lang="en-IN" dirty="0"/>
              <a:t>):</a:t>
            </a:r>
          </a:p>
          <a:p>
            <a:pPr marL="0" indent="0">
              <a:buNone/>
            </a:pPr>
            <a:r>
              <a:rPr lang="en-IN" dirty="0"/>
              <a:t>    c=a-b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time.sleep</a:t>
            </a:r>
            <a:r>
              <a:rPr lang="en-IN" dirty="0"/>
              <a:t>(10)</a:t>
            </a:r>
          </a:p>
          <a:p>
            <a:pPr marL="0" indent="0">
              <a:buNone/>
            </a:pPr>
            <a:r>
              <a:rPr lang="en-IN" dirty="0"/>
              <a:t>    print("I am a subtraction thread..", "a-b=",a-b,"\n")</a:t>
            </a:r>
          </a:p>
          <a:p>
            <a:pPr marL="0" indent="0">
              <a:buNone/>
            </a:pPr>
            <a:r>
              <a:rPr lang="en-IN" dirty="0"/>
              <a:t>    </a:t>
            </a:r>
          </a:p>
          <a:p>
            <a:pPr marL="0" indent="0">
              <a:buNone/>
            </a:pPr>
            <a:r>
              <a:rPr lang="en-IN" dirty="0"/>
              <a:t>a=10 </a:t>
            </a:r>
          </a:p>
          <a:p>
            <a:pPr marL="0" indent="0">
              <a:buNone/>
            </a:pPr>
            <a:r>
              <a:rPr lang="en-IN" dirty="0"/>
              <a:t>b=5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t1=</a:t>
            </a:r>
            <a:r>
              <a:rPr lang="en-IN" dirty="0" err="1"/>
              <a:t>threading.Thread</a:t>
            </a:r>
            <a:r>
              <a:rPr lang="en-IN" dirty="0"/>
              <a:t>(target=</a:t>
            </a:r>
            <a:r>
              <a:rPr lang="en-IN" dirty="0" err="1"/>
              <a:t>add,args</a:t>
            </a:r>
            <a:r>
              <a:rPr lang="en-IN" dirty="0"/>
              <a:t>=(</a:t>
            </a:r>
            <a:r>
              <a:rPr lang="en-IN" dirty="0" err="1"/>
              <a:t>a,b</a:t>
            </a:r>
            <a:r>
              <a:rPr lang="en-IN" dirty="0"/>
              <a:t>,))</a:t>
            </a:r>
          </a:p>
          <a:p>
            <a:pPr marL="0" indent="0">
              <a:buNone/>
            </a:pPr>
            <a:r>
              <a:rPr lang="en-IN" dirty="0"/>
              <a:t>t2=</a:t>
            </a:r>
            <a:r>
              <a:rPr lang="en-IN" dirty="0" err="1"/>
              <a:t>threading.Thread</a:t>
            </a:r>
            <a:r>
              <a:rPr lang="en-IN" dirty="0"/>
              <a:t>(target=</a:t>
            </a:r>
            <a:r>
              <a:rPr lang="en-IN" dirty="0" err="1"/>
              <a:t>sub,args</a:t>
            </a:r>
            <a:r>
              <a:rPr lang="en-IN" dirty="0"/>
              <a:t>=(</a:t>
            </a:r>
            <a:r>
              <a:rPr lang="en-IN" dirty="0" err="1"/>
              <a:t>a,b</a:t>
            </a:r>
            <a:r>
              <a:rPr lang="en-IN" dirty="0"/>
              <a:t>,))</a:t>
            </a:r>
          </a:p>
          <a:p>
            <a:pPr marL="0" indent="0">
              <a:buNone/>
            </a:pPr>
            <a:r>
              <a:rPr lang="en-IN" dirty="0"/>
              <a:t>t1.setName("</a:t>
            </a:r>
            <a:r>
              <a:rPr lang="en-IN" dirty="0" err="1"/>
              <a:t>Additionthread</a:t>
            </a:r>
            <a:r>
              <a:rPr lang="en-IN" dirty="0"/>
              <a:t>")</a:t>
            </a:r>
          </a:p>
          <a:p>
            <a:pPr marL="0" indent="0">
              <a:buNone/>
            </a:pPr>
            <a:r>
              <a:rPr lang="en-IN" dirty="0"/>
              <a:t>t2.setName("subtraction")</a:t>
            </a:r>
          </a:p>
          <a:p>
            <a:pPr marL="0" indent="0">
              <a:buNone/>
            </a:pPr>
            <a:r>
              <a:rPr lang="en-IN" dirty="0"/>
              <a:t>print(t1.getName())</a:t>
            </a:r>
          </a:p>
          <a:p>
            <a:pPr marL="0" indent="0">
              <a:buNone/>
            </a:pPr>
            <a:r>
              <a:rPr lang="en-IN" dirty="0"/>
              <a:t>print(t2.getName())</a:t>
            </a:r>
          </a:p>
          <a:p>
            <a:pPr marL="0" indent="0">
              <a:buNone/>
            </a:pPr>
            <a:r>
              <a:rPr lang="en-IN" dirty="0"/>
              <a:t>t1.start()</a:t>
            </a:r>
          </a:p>
          <a:p>
            <a:pPr marL="0" indent="0">
              <a:buNone/>
            </a:pPr>
            <a:r>
              <a:rPr lang="en-IN" dirty="0"/>
              <a:t>t2.start()</a:t>
            </a:r>
          </a:p>
          <a:p>
            <a:pPr marL="0" indent="0">
              <a:buNone/>
            </a:pPr>
            <a:r>
              <a:rPr lang="en-IN" dirty="0"/>
              <a:t>print(t1.is_alive())</a:t>
            </a:r>
          </a:p>
          <a:p>
            <a:pPr marL="0" indent="0">
              <a:buNone/>
            </a:pPr>
            <a:r>
              <a:rPr lang="en-IN" dirty="0"/>
              <a:t>print(t2.is_alive())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threading.enumerate</a:t>
            </a:r>
            <a:r>
              <a:rPr lang="en-IN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4031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FA1A7-17AD-40E0-846B-60D837789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8" y="106017"/>
            <a:ext cx="11900452" cy="6652592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Daemon thread</a:t>
            </a:r>
          </a:p>
          <a:p>
            <a:pPr marL="0" indent="0">
              <a:buNone/>
            </a:pPr>
            <a:r>
              <a:rPr lang="en-US" dirty="0"/>
              <a:t>It is </a:t>
            </a:r>
            <a:r>
              <a:rPr lang="en-US"/>
              <a:t>a background </a:t>
            </a:r>
            <a:r>
              <a:rPr lang="en-US" dirty="0"/>
              <a:t>thread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2302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CFB0E-B1C4-40AA-80B4-121849B21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69" y="119270"/>
            <a:ext cx="11966713" cy="673873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import threading</a:t>
            </a:r>
          </a:p>
          <a:p>
            <a:pPr marL="0" indent="0">
              <a:buNone/>
            </a:pPr>
            <a:r>
              <a:rPr lang="en-US" dirty="0"/>
              <a:t>import time</a:t>
            </a:r>
          </a:p>
          <a:p>
            <a:pPr marL="0" indent="0">
              <a:buNone/>
            </a:pPr>
            <a:r>
              <a:rPr lang="en-US" dirty="0"/>
              <a:t>def call():</a:t>
            </a:r>
          </a:p>
          <a:p>
            <a:pPr marL="0" indent="0">
              <a:buNone/>
            </a:pPr>
            <a:r>
              <a:rPr lang="en-US" dirty="0"/>
              <a:t>    print("Thread 1 started...")</a:t>
            </a:r>
          </a:p>
          <a:p>
            <a:pPr marL="0" indent="0">
              <a:buNone/>
            </a:pPr>
            <a:r>
              <a:rPr lang="en-US" dirty="0"/>
              <a:t>    #time.sleep(10)</a:t>
            </a:r>
          </a:p>
          <a:p>
            <a:pPr marL="0" indent="0">
              <a:buNone/>
            </a:pPr>
            <a:r>
              <a:rPr lang="en-US" dirty="0"/>
              <a:t>    print("end of thread2..")</a:t>
            </a:r>
          </a:p>
          <a:p>
            <a:pPr marL="0" indent="0">
              <a:buNone/>
            </a:pPr>
            <a:r>
              <a:rPr lang="en-US" dirty="0"/>
              <a:t>def call1():</a:t>
            </a:r>
          </a:p>
          <a:p>
            <a:pPr marL="0" indent="0">
              <a:buNone/>
            </a:pPr>
            <a:r>
              <a:rPr lang="en-US" dirty="0"/>
              <a:t>    print("thread 2 started...")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print("End of thread 2...")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t1=</a:t>
            </a:r>
            <a:r>
              <a:rPr lang="en-US" dirty="0" err="1"/>
              <a:t>threading.Thread</a:t>
            </a:r>
            <a:r>
              <a:rPr lang="en-US" dirty="0"/>
              <a:t>(target=</a:t>
            </a:r>
            <a:r>
              <a:rPr lang="en-US" dirty="0" err="1"/>
              <a:t>call,daemon</a:t>
            </a:r>
            <a:r>
              <a:rPr lang="en-US" dirty="0"/>
              <a:t>=True)</a:t>
            </a:r>
          </a:p>
          <a:p>
            <a:pPr marL="0" indent="0">
              <a:buNone/>
            </a:pPr>
            <a:r>
              <a:rPr lang="en-US" dirty="0"/>
              <a:t>t2=</a:t>
            </a:r>
            <a:r>
              <a:rPr lang="en-US" dirty="0" err="1"/>
              <a:t>threading.Thread</a:t>
            </a:r>
            <a:r>
              <a:rPr lang="en-US" dirty="0"/>
              <a:t>(target=call1)</a:t>
            </a:r>
          </a:p>
          <a:p>
            <a:pPr marL="0" indent="0">
              <a:buNone/>
            </a:pPr>
            <a:r>
              <a:rPr lang="en-US" dirty="0"/>
              <a:t>t1.start()</a:t>
            </a:r>
          </a:p>
          <a:p>
            <a:pPr marL="0" indent="0">
              <a:buNone/>
            </a:pPr>
            <a:r>
              <a:rPr lang="en-US" dirty="0"/>
              <a:t>t2.start()</a:t>
            </a:r>
          </a:p>
          <a:p>
            <a:pPr marL="0" indent="0">
              <a:buNone/>
            </a:pPr>
            <a:r>
              <a:rPr lang="en-US" dirty="0"/>
              <a:t>t1.join()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3979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C4952-E9FE-41A5-ABC1-20D7564FF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843" y="-1"/>
            <a:ext cx="11804373" cy="6652591"/>
          </a:xfrm>
        </p:spPr>
        <p:txBody>
          <a:bodyPr/>
          <a:lstStyle/>
          <a:p>
            <a:pPr algn="just"/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implement a new thread using the threading module, you have to do the following −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Define a new subclass of the </a:t>
            </a:r>
            <a:r>
              <a:rPr lang="en-US" b="0" i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Thread</a:t>
            </a: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class.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Override the </a:t>
            </a:r>
            <a:r>
              <a:rPr lang="en-US" b="0" i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__init__(self [,args])</a:t>
            </a: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method to add additional arguments.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Then, override the run(self [,args]) method to implement what the thread should do when started.</a:t>
            </a:r>
          </a:p>
        </p:txBody>
      </p:sp>
    </p:spTree>
    <p:extLst>
      <p:ext uri="{BB962C8B-B14F-4D97-AF65-F5344CB8AC3E}">
        <p14:creationId xmlns:p14="http://schemas.microsoft.com/office/powerpoint/2010/main" val="2674231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6D56D-E4D4-41E9-8206-1C724FA7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45774"/>
            <a:ext cx="12099235" cy="671222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Creating thread using thread class</a:t>
            </a:r>
          </a:p>
          <a:p>
            <a:pPr marL="0" indent="0">
              <a:buNone/>
            </a:pPr>
            <a:r>
              <a:rPr lang="en-US" dirty="0"/>
              <a:t>from threading import Thread</a:t>
            </a:r>
          </a:p>
          <a:p>
            <a:pPr marL="0" indent="0">
              <a:buNone/>
            </a:pPr>
            <a:r>
              <a:rPr lang="en-US" dirty="0"/>
              <a:t>import threading</a:t>
            </a:r>
          </a:p>
          <a:p>
            <a:pPr marL="0" indent="0">
              <a:buNone/>
            </a:pPr>
            <a:r>
              <a:rPr lang="en-US" dirty="0"/>
              <a:t>import time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mythread</a:t>
            </a:r>
            <a:r>
              <a:rPr lang="en-US" dirty="0"/>
              <a:t> (Thread):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self,idno,name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Thread.__</a:t>
            </a:r>
            <a:r>
              <a:rPr lang="en-US" dirty="0" err="1"/>
              <a:t>init</a:t>
            </a:r>
            <a:r>
              <a:rPr lang="en-US" dirty="0"/>
              <a:t>__(self)</a:t>
            </a:r>
          </a:p>
          <a:p>
            <a:pPr marL="0" indent="0">
              <a:buNone/>
            </a:pPr>
            <a:r>
              <a:rPr lang="en-US" dirty="0"/>
              <a:t>        print("the thread is created..")</a:t>
            </a:r>
          </a:p>
          <a:p>
            <a:pPr marL="0" indent="0">
              <a:buNone/>
            </a:pPr>
            <a:r>
              <a:rPr lang="en-US" dirty="0"/>
              <a:t>    def run(self):</a:t>
            </a:r>
          </a:p>
          <a:p>
            <a:pPr marL="0" indent="0">
              <a:buNone/>
            </a:pPr>
            <a:r>
              <a:rPr lang="en-US" dirty="0"/>
              <a:t>        print("Thread running!..")</a:t>
            </a:r>
          </a:p>
          <a:p>
            <a:pPr marL="0" indent="0">
              <a:buNone/>
            </a:pPr>
            <a:r>
              <a:rPr lang="en-US" dirty="0"/>
              <a:t>        for </a:t>
            </a:r>
            <a:r>
              <a:rPr lang="en-US" dirty="0" err="1"/>
              <a:t>i</a:t>
            </a:r>
            <a:r>
              <a:rPr lang="en-US" dirty="0"/>
              <a:t> in range(5):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time.sleep</a:t>
            </a:r>
            <a:r>
              <a:rPr lang="en-US" dirty="0"/>
              <a:t>(5)</a:t>
            </a:r>
          </a:p>
          <a:p>
            <a:pPr marL="0" indent="0">
              <a:buNone/>
            </a:pPr>
            <a:r>
              <a:rPr lang="en-US" dirty="0"/>
              <a:t>          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t1=</a:t>
            </a:r>
            <a:r>
              <a:rPr lang="en-US" dirty="0" err="1"/>
              <a:t>mythread</a:t>
            </a:r>
            <a:r>
              <a:rPr lang="en-US" dirty="0"/>
              <a:t>(1,"thread1")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t2=</a:t>
            </a:r>
            <a:r>
              <a:rPr lang="en-US" dirty="0" err="1"/>
              <a:t>mythread</a:t>
            </a:r>
            <a:r>
              <a:rPr lang="en-US" dirty="0"/>
              <a:t>(2,"thread1")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t1.start()</a:t>
            </a:r>
          </a:p>
          <a:p>
            <a:pPr marL="0" indent="0">
              <a:buNone/>
            </a:pPr>
            <a:r>
              <a:rPr lang="en-US" dirty="0"/>
              <a:t>t1.join()</a:t>
            </a:r>
          </a:p>
          <a:p>
            <a:pPr marL="0" indent="0">
              <a:buNone/>
            </a:pPr>
            <a:r>
              <a:rPr lang="en-US" dirty="0"/>
              <a:t>t2.start()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4958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fe cycle of a thread in Java - javatpoint">
            <a:extLst>
              <a:ext uri="{FF2B5EF4-FFF2-40B4-BE49-F238E27FC236}">
                <a16:creationId xmlns:a16="http://schemas.microsoft.com/office/drawing/2014/main" id="{0D9B9CF7-6FC9-4B73-93FB-AAF9CC86BC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281" y="411957"/>
            <a:ext cx="8918741" cy="5820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499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4318E-3DF2-4052-979F-9100FFDE4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8" y="238538"/>
            <a:ext cx="11062252" cy="646706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Task 1</a:t>
            </a:r>
          </a:p>
          <a:p>
            <a:pPr marL="0" indent="0">
              <a:buNone/>
            </a:pPr>
            <a:r>
              <a:rPr lang="en-IN" dirty="0"/>
              <a:t>Write a two thread to print even and odd no</a:t>
            </a:r>
          </a:p>
          <a:p>
            <a:pPr marL="0" indent="0">
              <a:buNone/>
            </a:pPr>
            <a:r>
              <a:rPr lang="en-IN" dirty="0"/>
              <a:t>Write your own daemon thread program</a:t>
            </a:r>
          </a:p>
          <a:p>
            <a:pPr marL="0" indent="0">
              <a:buNone/>
            </a:pPr>
            <a:r>
              <a:rPr lang="en-IN" dirty="0"/>
              <a:t>https://medium.com/mindful-engineering/multithreading-multiprocessing-in-python3-f6314ab5e23f</a:t>
            </a:r>
          </a:p>
          <a:p>
            <a:pPr marL="0" indent="0">
              <a:buNone/>
            </a:pPr>
            <a:r>
              <a:rPr lang="en-IN" dirty="0">
                <a:hlinkClick r:id="rId2"/>
              </a:rPr>
              <a:t>https://www.geeksforgeeks.org/multithreading-python-set-1/</a:t>
            </a:r>
            <a:endParaRPr lang="en-IN" dirty="0"/>
          </a:p>
          <a:p>
            <a:pPr marL="0" indent="0">
              <a:buNone/>
            </a:pPr>
            <a:r>
              <a:rPr lang="en-IN" dirty="0">
                <a:hlinkClick r:id="rId3"/>
              </a:rPr>
              <a:t>https://www.studytonight.com/python/threading-module-in-python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87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586</Words>
  <Application>Microsoft Office PowerPoint</Application>
  <PresentationFormat>Widescreen</PresentationFormat>
  <Paragraphs>95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Libre Franklin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Livewire</dc:creator>
  <cp:lastModifiedBy>Manoj Sundaram</cp:lastModifiedBy>
  <cp:revision>53</cp:revision>
  <dcterms:created xsi:type="dcterms:W3CDTF">2021-03-01T10:20:04Z</dcterms:created>
  <dcterms:modified xsi:type="dcterms:W3CDTF">2021-09-03T12:09:42Z</dcterms:modified>
</cp:coreProperties>
</file>