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C5B41"/>
    <a:srgbClr val="614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3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4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5A5F-A6A2-4F1E-AF87-788C3A6C799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ubuntu@192.168.1.2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/jdk11-archive-downloads.html#license-lightbo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9549" y="193183"/>
            <a:ext cx="10818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         Installation of TDP  &amp; TDS on linux server</a:t>
            </a:r>
            <a:endParaRPr lang="en-US" sz="4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00455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Take the access of Talend cloud</a:t>
            </a:r>
          </a:p>
          <a:p>
            <a:r>
              <a:rPr lang="en-US" dirty="0" smtClean="0"/>
              <a:t>Username:- </a:t>
            </a:r>
          </a:p>
          <a:p>
            <a:r>
              <a:rPr lang="en-US" dirty="0" smtClean="0"/>
              <a:t>Password:- </a:t>
            </a:r>
          </a:p>
          <a:p>
            <a:endParaRPr lang="en-US" dirty="0"/>
          </a:p>
          <a:p>
            <a:r>
              <a:rPr lang="en-US" dirty="0" smtClean="0"/>
              <a:t>#search Talend cloud on chrome</a:t>
            </a:r>
          </a:p>
          <a:p>
            <a:r>
              <a:rPr lang="en-US" dirty="0" smtClean="0"/>
              <a:t>Check the specific region </a:t>
            </a:r>
          </a:p>
          <a:p>
            <a:r>
              <a:rPr lang="en-US" dirty="0" smtClean="0"/>
              <a:t>Give the correct email and password</a:t>
            </a:r>
          </a:p>
          <a:p>
            <a:r>
              <a:rPr lang="en-US" dirty="0" smtClean="0"/>
              <a:t>#login into Talend cloud.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90" y="901069"/>
            <a:ext cx="8508978" cy="61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#Generate the client ID and Client Secret on Talend cloud for Data </a:t>
            </a:r>
            <a:r>
              <a:rPr lang="en-US" dirty="0" err="1" smtClean="0"/>
              <a:t>setwardship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i)Select an app</a:t>
            </a:r>
          </a:p>
          <a:p>
            <a:r>
              <a:rPr lang="en-US" dirty="0" smtClean="0"/>
              <a:t>ii)Talend management console</a:t>
            </a:r>
          </a:p>
          <a:p>
            <a:r>
              <a:rPr lang="en-US" dirty="0" smtClean="0"/>
              <a:t>iii)Configuration</a:t>
            </a:r>
          </a:p>
          <a:p>
            <a:r>
              <a:rPr lang="en-US" dirty="0" smtClean="0"/>
              <a:t>iv)Data stewardship</a:t>
            </a:r>
          </a:p>
          <a:p>
            <a:r>
              <a:rPr lang="en-US" dirty="0" smtClean="0"/>
              <a:t>v)Edit url and give the ip address</a:t>
            </a:r>
          </a:p>
          <a:p>
            <a:r>
              <a:rPr lang="en-US" dirty="0" smtClean="0"/>
              <a:t>vi) Generate </a:t>
            </a:r>
            <a:endParaRPr lang="en-US" dirty="0"/>
          </a:p>
          <a:p>
            <a:r>
              <a:rPr lang="en-US" dirty="0" smtClean="0"/>
              <a:t>Copy and paste the client ID and client secret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031" y="2479450"/>
            <a:ext cx="12389476" cy="45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#Generate the client ID and Client Secret on Talend cloud for Data </a:t>
            </a:r>
            <a:r>
              <a:rPr lang="en-US" dirty="0" err="1" smtClean="0"/>
              <a:t>prepration</a:t>
            </a:r>
            <a:endParaRPr lang="en-US" dirty="0"/>
          </a:p>
          <a:p>
            <a:r>
              <a:rPr lang="en-US" dirty="0" smtClean="0"/>
              <a:t>i)Select an app</a:t>
            </a:r>
          </a:p>
          <a:p>
            <a:r>
              <a:rPr lang="en-US" dirty="0" smtClean="0"/>
              <a:t>ii)Talend management console</a:t>
            </a:r>
          </a:p>
          <a:p>
            <a:r>
              <a:rPr lang="en-US" dirty="0" smtClean="0"/>
              <a:t>iii)Configuration</a:t>
            </a:r>
          </a:p>
          <a:p>
            <a:r>
              <a:rPr lang="en-US" dirty="0" smtClean="0"/>
              <a:t>iv)Data stewardship</a:t>
            </a:r>
          </a:p>
          <a:p>
            <a:r>
              <a:rPr lang="en-US" dirty="0" smtClean="0"/>
              <a:t>v)Edit url and give the ip address</a:t>
            </a:r>
          </a:p>
          <a:p>
            <a:r>
              <a:rPr lang="en-US" dirty="0" smtClean="0"/>
              <a:t>vi) Generate </a:t>
            </a:r>
            <a:endParaRPr lang="en-US" dirty="0"/>
          </a:p>
          <a:p>
            <a:r>
              <a:rPr lang="en-US" dirty="0" smtClean="0"/>
              <a:t>Copy and paste the client ID and client secret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08325"/>
            <a:ext cx="12192001" cy="45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943" y="0"/>
            <a:ext cx="12963525" cy="6848475"/>
          </a:xfrm>
          <a:prstGeom prst="rect">
            <a:avLst/>
          </a:prstGeom>
          <a:solidFill>
            <a:srgbClr val="61452F"/>
          </a:solidFill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006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1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5910"/>
            <a:ext cx="11874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#click on the email </a:t>
            </a:r>
          </a:p>
          <a:p>
            <a:endParaRPr lang="en-US" dirty="0" smtClean="0"/>
          </a:p>
          <a:p>
            <a:r>
              <a:rPr lang="en-US" dirty="0" smtClean="0"/>
              <a:t>#Go to Download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641"/>
            <a:ext cx="12192001" cy="370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0456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#check the Data stewardship and Data preparation.</a:t>
            </a:r>
          </a:p>
          <a:p>
            <a:r>
              <a:rPr lang="en-US" dirty="0" smtClean="0"/>
              <a:t># change the type</a:t>
            </a:r>
          </a:p>
          <a:p>
            <a:r>
              <a:rPr lang="en-US" dirty="0" smtClean="0"/>
              <a:t>Installer for Linux (run)</a:t>
            </a:r>
          </a:p>
          <a:p>
            <a:endParaRPr lang="en-US" dirty="0"/>
          </a:p>
          <a:p>
            <a:r>
              <a:rPr lang="en-US" dirty="0" smtClean="0"/>
              <a:t>#Click on download and Downloads the TDP &amp; TDS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7784"/>
            <a:ext cx="12240895" cy="57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#Check the zip file has been downloaded</a:t>
            </a:r>
          </a:p>
          <a:p>
            <a:r>
              <a:rPr lang="en-US" dirty="0" smtClean="0"/>
              <a:t>Talend-Hybrid-20221107_0900-V8.0.1-R2022-11-linux-installer.zip</a:t>
            </a:r>
          </a:p>
          <a:p>
            <a:endParaRPr lang="en-US" dirty="0"/>
          </a:p>
          <a:p>
            <a:r>
              <a:rPr lang="en-US" dirty="0" smtClean="0"/>
              <a:t>#copy this .zip file to the linux server</a:t>
            </a:r>
          </a:p>
          <a:p>
            <a:r>
              <a:rPr lang="en-US" dirty="0" smtClean="0"/>
              <a:t>i)Copy the file using winSCP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ii)Open the windows powershell and go to file directory</a:t>
            </a:r>
            <a:r>
              <a:rPr lang="en-US" dirty="0"/>
              <a:t> </a:t>
            </a:r>
            <a:r>
              <a:rPr lang="en-US" dirty="0" smtClean="0"/>
              <a:t>and run the command.</a:t>
            </a:r>
          </a:p>
          <a:p>
            <a:r>
              <a:rPr lang="en-US" dirty="0" smtClean="0"/>
              <a:t>scp –i</a:t>
            </a:r>
            <a:r>
              <a:rPr lang="en-US" dirty="0"/>
              <a:t> </a:t>
            </a:r>
            <a:r>
              <a:rPr lang="en-US" dirty="0" smtClean="0"/>
              <a:t> localhost .zipfile  </a:t>
            </a:r>
            <a:r>
              <a:rPr lang="en-US" dirty="0" smtClean="0">
                <a:hlinkClick r:id="rId2"/>
              </a:rPr>
              <a:t>ubuntu@192.168.1.222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#goto the linux terminal</a:t>
            </a:r>
          </a:p>
          <a:p>
            <a:endParaRPr lang="en-US" dirty="0"/>
          </a:p>
          <a:p>
            <a:r>
              <a:rPr lang="en-US" dirty="0" smtClean="0"/>
              <a:t>mkdir Talendfiles</a:t>
            </a:r>
          </a:p>
          <a:p>
            <a:r>
              <a:rPr lang="en-US" dirty="0" smtClean="0"/>
              <a:t>#copy the .zip file into directory</a:t>
            </a:r>
          </a:p>
          <a:p>
            <a:r>
              <a:rPr lang="en-US" dirty="0" smtClean="0"/>
              <a:t>cp Talend-Hybrid-20221107_0900-V8.0.1-R2022-11-linux-installer.zip  /opt/Talendfiles</a:t>
            </a:r>
            <a:endParaRPr lang="en-US" dirty="0"/>
          </a:p>
          <a:p>
            <a:r>
              <a:rPr lang="en-US" dirty="0" smtClean="0"/>
              <a:t>Yum install unzip</a:t>
            </a:r>
          </a:p>
          <a:p>
            <a:r>
              <a:rPr lang="en-US" dirty="0" smtClean="0"/>
              <a:t>unzip </a:t>
            </a:r>
            <a:r>
              <a:rPr lang="en-US" dirty="0"/>
              <a:t>Talend-Hybrid-20221107_0900-V8.0.1-R2022-11-linux-installer.zip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3500"/>
            <a:ext cx="12192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19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#Install compatible java </a:t>
            </a:r>
            <a:r>
              <a:rPr lang="en-US" sz="2000" dirty="0" smtClean="0"/>
              <a:t>version</a:t>
            </a:r>
          </a:p>
          <a:p>
            <a:endParaRPr lang="en-US" sz="2000" dirty="0"/>
          </a:p>
          <a:p>
            <a:r>
              <a:rPr lang="en-US" sz="2000" dirty="0"/>
              <a:t>cd /</a:t>
            </a:r>
            <a:r>
              <a:rPr lang="en-US" sz="2000" dirty="0" err="1"/>
              <a:t>usr</a:t>
            </a:r>
            <a:r>
              <a:rPr lang="en-US" sz="2000" dirty="0"/>
              <a:t>/lib</a:t>
            </a:r>
          </a:p>
          <a:p>
            <a:r>
              <a:rPr lang="en-US" sz="2000" dirty="0"/>
              <a:t>mkdir </a:t>
            </a:r>
            <a:r>
              <a:rPr lang="en-US" sz="2000" dirty="0" err="1"/>
              <a:t>jvm</a:t>
            </a:r>
            <a:endParaRPr lang="en-US" sz="2000" dirty="0"/>
          </a:p>
          <a:p>
            <a:r>
              <a:rPr lang="en-US" sz="2000" dirty="0"/>
              <a:t>chmod -R 777 </a:t>
            </a:r>
            <a:r>
              <a:rPr lang="en-US" sz="2000" dirty="0" err="1"/>
              <a:t>jvm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wget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https://www.oracle.com/in/java/technologies/javase/jdk11-archive-downloads.html#license-lightbox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#extract the java file</a:t>
            </a:r>
          </a:p>
          <a:p>
            <a:r>
              <a:rPr lang="en-US" sz="2000" dirty="0"/>
              <a:t>tar -</a:t>
            </a:r>
            <a:r>
              <a:rPr lang="en-US" sz="2000" dirty="0" err="1"/>
              <a:t>xvf</a:t>
            </a:r>
            <a:r>
              <a:rPr lang="en-US" sz="2000"/>
              <a:t> </a:t>
            </a:r>
            <a:r>
              <a:rPr lang="en-US" sz="2000" smtClean="0"/>
              <a:t>jdk-17.0.18-linux-x64.tar.gz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#set the java path</a:t>
            </a:r>
          </a:p>
          <a:p>
            <a:r>
              <a:rPr lang="en-US" sz="2000" dirty="0"/>
              <a:t>cd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profile.d</a:t>
            </a:r>
            <a:endParaRPr lang="en-US" sz="2000" dirty="0"/>
          </a:p>
          <a:p>
            <a:r>
              <a:rPr lang="en-US" sz="2000" dirty="0" err="1"/>
              <a:t>sudo</a:t>
            </a:r>
            <a:r>
              <a:rPr lang="en-US" sz="2000" dirty="0"/>
              <a:t> vi jdk.sh</a:t>
            </a:r>
          </a:p>
          <a:p>
            <a:r>
              <a:rPr lang="en-US" sz="2000" dirty="0"/>
              <a:t>export JAVA_HOME=/</a:t>
            </a:r>
            <a:r>
              <a:rPr lang="en-US" sz="2000" dirty="0" err="1" smtClean="0"/>
              <a:t>usr</a:t>
            </a:r>
            <a:r>
              <a:rPr lang="en-US" sz="2000" dirty="0" smtClean="0"/>
              <a:t>/lib/</a:t>
            </a:r>
            <a:r>
              <a:rPr lang="en-US" sz="2000" dirty="0" err="1" smtClean="0"/>
              <a:t>jvm</a:t>
            </a:r>
            <a:r>
              <a:rPr lang="en-US" sz="2000" dirty="0" smtClean="0"/>
              <a:t>/jdk-17.0.18</a:t>
            </a:r>
            <a:endParaRPr lang="en-US" sz="2000" dirty="0"/>
          </a:p>
          <a:p>
            <a:r>
              <a:rPr lang="en-US" sz="2000" dirty="0"/>
              <a:t>export JRE_HOME=//</a:t>
            </a:r>
            <a:r>
              <a:rPr lang="en-US" sz="2000" dirty="0" err="1" smtClean="0"/>
              <a:t>usr</a:t>
            </a:r>
            <a:r>
              <a:rPr lang="en-US" sz="2000" dirty="0" smtClean="0"/>
              <a:t>/lib/</a:t>
            </a:r>
            <a:r>
              <a:rPr lang="en-US" sz="2000" dirty="0" err="1" smtClean="0"/>
              <a:t>jvm</a:t>
            </a:r>
            <a:r>
              <a:rPr lang="en-US" sz="2000" dirty="0" smtClean="0"/>
              <a:t>/jdk-17.0.18/</a:t>
            </a:r>
            <a:r>
              <a:rPr lang="en-US" sz="2000" dirty="0" err="1" smtClean="0"/>
              <a:t>jre</a:t>
            </a:r>
            <a:r>
              <a:rPr lang="en-US" sz="2000" dirty="0" smtClean="0"/>
              <a:t>               </a:t>
            </a:r>
            <a:r>
              <a:rPr lang="en-US" sz="2000" dirty="0"/>
              <a:t>(if </a:t>
            </a:r>
            <a:r>
              <a:rPr lang="en-US" sz="2000" dirty="0" err="1"/>
              <a:t>jre</a:t>
            </a:r>
            <a:r>
              <a:rPr lang="en-US" sz="2000" dirty="0"/>
              <a:t> is not in bin then remove the line)</a:t>
            </a:r>
          </a:p>
          <a:p>
            <a:r>
              <a:rPr lang="en-US" sz="2000" dirty="0"/>
              <a:t>export PATH=$JAVA_HOME/bin:$JRE_HOME/bin:$</a:t>
            </a:r>
            <a:r>
              <a:rPr lang="en-US" sz="2000" dirty="0" smtClean="0"/>
              <a:t>PATH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#reboot or restart the server to check java version</a:t>
            </a:r>
          </a:p>
          <a:p>
            <a:r>
              <a:rPr lang="en-US" sz="2000" dirty="0" smtClean="0"/>
              <a:t>java –version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96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015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cd </a:t>
            </a:r>
            <a:r>
              <a:rPr lang="en-US" dirty="0"/>
              <a:t>/opt/Talendfiles/ TalendHybrid-8.0.1-R2022-11-cdrom</a:t>
            </a:r>
          </a:p>
          <a:p>
            <a:endParaRPr lang="en-US" dirty="0" smtClean="0"/>
          </a:p>
          <a:p>
            <a:r>
              <a:rPr lang="en-US" dirty="0"/>
              <a:t>./TalendHybrid-20221107_0900-V8.0.1-R2022-11-linux64-x64-installer.run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439"/>
            <a:ext cx="12192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238" y="-47625"/>
            <a:ext cx="12944475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Goto Talend cloud login </a:t>
            </a:r>
          </a:p>
          <a:p>
            <a:endParaRPr lang="en-US" dirty="0" smtClean="0"/>
          </a:p>
          <a:p>
            <a:r>
              <a:rPr lang="en-US" dirty="0" smtClean="0"/>
              <a:t>i)click on user </a:t>
            </a:r>
          </a:p>
          <a:p>
            <a:r>
              <a:rPr lang="en-US" dirty="0" smtClean="0"/>
              <a:t>ii)Profile preferences</a:t>
            </a:r>
          </a:p>
          <a:p>
            <a:r>
              <a:rPr lang="en-US" dirty="0" smtClean="0"/>
              <a:t>iii)Personal Access token</a:t>
            </a:r>
          </a:p>
          <a:p>
            <a:endParaRPr lang="en-US" dirty="0"/>
          </a:p>
          <a:p>
            <a:r>
              <a:rPr lang="en-US" dirty="0" smtClean="0"/>
              <a:t>Generate the new token (or) Take the name of generated token.</a:t>
            </a:r>
          </a:p>
          <a:p>
            <a:r>
              <a:rPr lang="en-US" dirty="0" smtClean="0"/>
              <a:t> Personal </a:t>
            </a:r>
            <a:r>
              <a:rPr lang="en-US" dirty="0"/>
              <a:t>Access Token []: </a:t>
            </a:r>
            <a:r>
              <a:rPr lang="en-US" dirty="0" smtClean="0"/>
              <a:t>lOzHce8ESKe3ToHPsVhtsj-qc4ohHCJqiWtM5QKmftkcTNdlhrzcMLuBHjZhro0G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355"/>
            <a:ext cx="121920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47625"/>
            <a:ext cx="13011150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356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23</cp:revision>
  <dcterms:created xsi:type="dcterms:W3CDTF">2023-02-28T11:01:42Z</dcterms:created>
  <dcterms:modified xsi:type="dcterms:W3CDTF">2024-06-18T06:33:19Z</dcterms:modified>
</cp:coreProperties>
</file>