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0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8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0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3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0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27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31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10F70-350D-43F3-A5B6-EDF5F563EAA9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BF57C-E961-4743-B549-7245B074F1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08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dk11-archive-download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286327"/>
            <a:ext cx="1131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     Installation of Talend Remote Engine on Windows Server</a:t>
            </a:r>
            <a:endParaRPr lang="en-IN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75491" y="969818"/>
            <a:ext cx="118040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1:- Install and Setup java on Windows server.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2:- install the java from </a:t>
            </a:r>
          </a:p>
          <a:p>
            <a:r>
              <a:rPr lang="en-US" dirty="0" smtClean="0">
                <a:hlinkClick r:id="rId2"/>
              </a:rPr>
              <a:t>https://www.oracle.com/in/java/technologies/javase/jdk11-archive-downloads.html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Download .exe file</a:t>
            </a:r>
          </a:p>
          <a:p>
            <a:endParaRPr lang="en-US" dirty="0"/>
          </a:p>
          <a:p>
            <a:r>
              <a:rPr lang="en-US" dirty="0" smtClean="0"/>
              <a:t>Step 3:- Run the .exe file as Run as Administrator</a:t>
            </a:r>
          </a:p>
          <a:p>
            <a:endParaRPr lang="en-US" dirty="0"/>
          </a:p>
          <a:p>
            <a:r>
              <a:rPr lang="en-US" dirty="0" smtClean="0"/>
              <a:t>Step 4:- Setup  the path of Java file</a:t>
            </a:r>
          </a:p>
          <a:p>
            <a:endParaRPr lang="en-US" dirty="0"/>
          </a:p>
          <a:p>
            <a:r>
              <a:rPr lang="en-US" dirty="0" smtClean="0"/>
              <a:t>Step 5:- Goto the Environment Variables.</a:t>
            </a:r>
          </a:p>
          <a:p>
            <a:r>
              <a:rPr lang="en-US" dirty="0"/>
              <a:t>  </a:t>
            </a:r>
            <a:r>
              <a:rPr lang="en-US" dirty="0" smtClean="0"/>
              <a:t>            Click new and add the JAVA_HOME path</a:t>
            </a:r>
          </a:p>
          <a:p>
            <a:r>
              <a:rPr lang="en-US" dirty="0" smtClean="0"/>
              <a:t>               Add the path in system </a:t>
            </a:r>
            <a:r>
              <a:rPr lang="en-US" dirty="0" err="1" smtClean="0"/>
              <a:t>varibles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Step 6:- Reboot the System </a:t>
            </a:r>
          </a:p>
          <a:p>
            <a:endParaRPr lang="en-US" dirty="0"/>
          </a:p>
          <a:p>
            <a:r>
              <a:rPr lang="en-US" dirty="0" smtClean="0"/>
              <a:t>Step 7:- Check the java version in CMD</a:t>
            </a:r>
          </a:p>
          <a:p>
            <a:r>
              <a:rPr lang="en-US" dirty="0"/>
              <a:t> </a:t>
            </a:r>
            <a:r>
              <a:rPr lang="en-US" dirty="0" smtClean="0"/>
              <a:t>             java -version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89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45" y="0"/>
            <a:ext cx="729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1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14400" y="92363"/>
            <a:ext cx="104278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14:- Check the Remote engine is paired </a:t>
            </a:r>
          </a:p>
          <a:p>
            <a:endParaRPr lang="en-US" dirty="0"/>
          </a:p>
          <a:p>
            <a:r>
              <a:rPr lang="en-US" smtClean="0"/>
              <a:t>http</a:t>
            </a:r>
            <a:r>
              <a:rPr lang="en-US" dirty="0" smtClean="0"/>
              <a:t>://localhost:8043/configuration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71418"/>
            <a:ext cx="10427855" cy="25769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054764"/>
            <a:ext cx="10427855" cy="280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5636" y="166255"/>
            <a:ext cx="108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-----------------------------------------------------------NOTE----------------------------------------------------------------------</a:t>
            </a:r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If there is any issue Check the Below configuration files and check the Required changes.</a:t>
            </a:r>
          </a:p>
          <a:p>
            <a:r>
              <a:rPr lang="en-US" dirty="0" smtClean="0"/>
              <a:t>Goto installation folder </a:t>
            </a:r>
          </a:p>
          <a:p>
            <a:r>
              <a:rPr lang="en-IN" dirty="0" smtClean="0"/>
              <a:t>C:\TalendRemoteEngine\etc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org.ops4j.pax.web.cfg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preauthorized.key.cfg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/>
              <a:t>org.talend.ipaas.rt.pairing.client.cfg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1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55" y="27709"/>
            <a:ext cx="7355176" cy="68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55" y="-73890"/>
            <a:ext cx="6953250" cy="693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491" y="378691"/>
            <a:ext cx="107603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7:- Login into the Talend Cloud Account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8:- Goto the Downloads.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2" y="840356"/>
            <a:ext cx="10760364" cy="42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6" y="0"/>
            <a:ext cx="10825019" cy="27991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435" y="3103418"/>
            <a:ext cx="10825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9:- Download the Installer for Windows Server (exe) file of latest version.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35" y="3490095"/>
            <a:ext cx="10825019" cy="31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01964" y="295564"/>
            <a:ext cx="1038167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10:- create the Remote Engine on Talend Cloud</a:t>
            </a:r>
          </a:p>
          <a:p>
            <a:endParaRPr lang="en-US" dirty="0"/>
          </a:p>
          <a:p>
            <a:r>
              <a:rPr lang="en-US" dirty="0" smtClean="0"/>
              <a:t>*In the ADD Environment we can add different environments for remote engines.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*Goto Engines and select the Environmnet and create a Remote engine.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63" y="1184987"/>
            <a:ext cx="10547927" cy="330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45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1"/>
            <a:ext cx="10631054" cy="2890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491" y="3082685"/>
            <a:ext cx="10631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11:- Click on the Remote engine name and copy the Remote Engine Key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1" y="3452018"/>
            <a:ext cx="10631054" cy="339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4109" y="230909"/>
            <a:ext cx="10889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 12:- Goto to the installation .exe file Right click and Run as Administrator.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Step 13:- Accept the license terms and conditions.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Set the path of Installation Directory.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Select the Region.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Copy and Paste the Talend Remote engine Key.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Enable All system services.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09" y="692574"/>
            <a:ext cx="10889673" cy="146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279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Patil</dc:creator>
  <cp:lastModifiedBy>Omkar Patil</cp:lastModifiedBy>
  <cp:revision>12</cp:revision>
  <dcterms:created xsi:type="dcterms:W3CDTF">2023-06-07T04:18:42Z</dcterms:created>
  <dcterms:modified xsi:type="dcterms:W3CDTF">2024-06-19T09:47:37Z</dcterms:modified>
</cp:coreProperties>
</file>