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41C1-1608-4406-8338-8999C8AD98F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lend.com/r/en-US/8.0/data-catalog-installation-and-upgrade-guide-windows/files-to-downlo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qlik.com/talend/en-US/talend-data-catalog/8.1/Subsystems/DeploymentGuide/Content/Application-Server-Execution-and-Initialization.htm" TargetMode="External"/><Relationship Id="rId2" Type="http://schemas.openxmlformats.org/officeDocument/2006/relationships/hyperlink" Target="https://help.qlik.com/talend/en-US/retrieve-third-party-drivers/8.0/downloading-drivers-by-using-command-l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etl.net/TalendDataCatalog/8.0/Software/TDC-8-20230227.tbz2" TargetMode="External"/><Relationship Id="rId2" Type="http://schemas.openxmlformats.org/officeDocument/2006/relationships/hyperlink" Target="https://www.opensourceetl.net/TalendDataC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549" y="206514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Installation of Talend Data Catlog on linux server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914400"/>
            <a:ext cx="12192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Preparing your installation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400" dirty="0" smtClean="0"/>
              <a:t> Files to download:-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1) The software package </a:t>
            </a:r>
          </a:p>
          <a:p>
            <a:r>
              <a:rPr lang="en-US" sz="2400" dirty="0" smtClean="0"/>
              <a:t> 2) The license file</a:t>
            </a:r>
          </a:p>
          <a:p>
            <a:endParaRPr lang="en-US" sz="2400" dirty="0" smtClean="0"/>
          </a:p>
          <a:p>
            <a:r>
              <a:rPr lang="en-US" sz="2400" dirty="0" smtClean="0"/>
              <a:t>#The link will show the compatible requirements  to install TDC</a:t>
            </a:r>
            <a:endParaRPr lang="en-US" sz="2400" dirty="0"/>
          </a:p>
          <a:p>
            <a:r>
              <a:rPr lang="en-US" sz="2400" dirty="0" smtClean="0">
                <a:hlinkClick r:id="rId2"/>
              </a:rPr>
              <a:t>https://help.talend.com/r/en-US/8.0/data-catalog-installation-and-upgrade-guide-windows/files-to-download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29" y="207390"/>
            <a:ext cx="11510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*Running The Talend data catalog service as a system service*</a:t>
            </a:r>
          </a:p>
          <a:p>
            <a:endParaRPr lang="en-US" dirty="0"/>
          </a:p>
          <a:p>
            <a:r>
              <a:rPr lang="en-US" dirty="0" smtClean="0"/>
              <a:t>Note:- Initially after installation Talend data catalog service wont run as a system service we need to manually create a service file by adding parameters.</a:t>
            </a:r>
          </a:p>
          <a:p>
            <a:endParaRPr lang="en-US" dirty="0" smtClean="0"/>
          </a:p>
          <a:p>
            <a:r>
              <a:rPr lang="en-US" dirty="0" smtClean="0"/>
              <a:t>#Go to the system services folder.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/etc/</a:t>
            </a:r>
            <a:r>
              <a:rPr lang="en-US" dirty="0" err="1" smtClean="0"/>
              <a:t>systemd</a:t>
            </a:r>
            <a:r>
              <a:rPr lang="en-US" dirty="0" smtClean="0"/>
              <a:t>/system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vi talend-tdc-8.0.1.service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" y="3558049"/>
            <a:ext cx="11220155" cy="23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systemd</a:t>
            </a:r>
            <a:r>
              <a:rPr lang="en-IN" dirty="0"/>
              <a:t> descriptor file for IAM </a:t>
            </a:r>
            <a:r>
              <a:rPr lang="en-IN" dirty="0" smtClean="0"/>
              <a:t>service</a:t>
            </a:r>
            <a:endParaRPr lang="en-IN" dirty="0"/>
          </a:p>
          <a:p>
            <a:r>
              <a:rPr lang="en-IN" dirty="0"/>
              <a:t>[Unit]</a:t>
            </a:r>
          </a:p>
          <a:p>
            <a:r>
              <a:rPr lang="en-IN" dirty="0"/>
              <a:t>Description=Talend Data </a:t>
            </a:r>
            <a:r>
              <a:rPr lang="en-IN" dirty="0" err="1"/>
              <a:t>catalog</a:t>
            </a:r>
            <a:r>
              <a:rPr lang="en-IN" dirty="0"/>
              <a:t> service</a:t>
            </a:r>
          </a:p>
          <a:p>
            <a:r>
              <a:rPr lang="en-IN" dirty="0"/>
              <a:t>Before=runlevel3.target runlevel5.target</a:t>
            </a:r>
          </a:p>
          <a:p>
            <a:r>
              <a:rPr lang="en-IN" dirty="0"/>
              <a:t>After=local-</a:t>
            </a:r>
            <a:r>
              <a:rPr lang="en-IN" dirty="0" err="1"/>
              <a:t>fs.target</a:t>
            </a:r>
            <a:r>
              <a:rPr lang="en-IN" dirty="0"/>
              <a:t> remote-</a:t>
            </a:r>
            <a:r>
              <a:rPr lang="en-IN" dirty="0" err="1"/>
              <a:t>fs.target</a:t>
            </a:r>
            <a:r>
              <a:rPr lang="en-IN" dirty="0"/>
              <a:t> network-</a:t>
            </a:r>
            <a:r>
              <a:rPr lang="en-IN" dirty="0" err="1"/>
              <a:t>online.target</a:t>
            </a:r>
            <a:r>
              <a:rPr lang="en-IN" dirty="0"/>
              <a:t> time-</a:t>
            </a:r>
            <a:r>
              <a:rPr lang="en-IN" dirty="0" err="1"/>
              <a:t>sync.target</a:t>
            </a:r>
            <a:r>
              <a:rPr lang="en-IN" dirty="0"/>
              <a:t> </a:t>
            </a:r>
            <a:r>
              <a:rPr lang="en-IN" dirty="0" err="1"/>
              <a:t>postgresql.target</a:t>
            </a:r>
            <a:r>
              <a:rPr lang="en-IN" dirty="0"/>
              <a:t> </a:t>
            </a:r>
            <a:r>
              <a:rPr lang="en-IN" dirty="0" err="1"/>
              <a:t>systemd</a:t>
            </a:r>
            <a:r>
              <a:rPr lang="en-IN" dirty="0"/>
              <a:t>-</a:t>
            </a:r>
            <a:r>
              <a:rPr lang="en-IN" dirty="0" err="1"/>
              <a:t>journald</a:t>
            </a:r>
            <a:r>
              <a:rPr lang="en-IN" dirty="0"/>
              <a:t>-dev-</a:t>
            </a:r>
            <a:r>
              <a:rPr lang="en-IN" dirty="0" err="1"/>
              <a:t>log.socket</a:t>
            </a:r>
            <a:endParaRPr lang="en-IN" dirty="0"/>
          </a:p>
          <a:p>
            <a:r>
              <a:rPr lang="en-IN" dirty="0"/>
              <a:t>Wants=network-</a:t>
            </a:r>
            <a:r>
              <a:rPr lang="en-IN" dirty="0" err="1"/>
              <a:t>online.target</a:t>
            </a:r>
            <a:endParaRPr lang="en-IN" dirty="0"/>
          </a:p>
          <a:p>
            <a:r>
              <a:rPr lang="en-IN" dirty="0"/>
              <a:t>Conflicts=</a:t>
            </a:r>
            <a:r>
              <a:rPr lang="en-IN" dirty="0" err="1"/>
              <a:t>shutdown.target</a:t>
            </a:r>
            <a:endParaRPr lang="en-IN" dirty="0"/>
          </a:p>
          <a:p>
            <a:endParaRPr lang="en-IN" dirty="0"/>
          </a:p>
          <a:p>
            <a:r>
              <a:rPr lang="en-IN" dirty="0"/>
              <a:t>[Service]</a:t>
            </a:r>
          </a:p>
          <a:p>
            <a:r>
              <a:rPr lang="en-IN" dirty="0"/>
              <a:t>Type=forking</a:t>
            </a:r>
          </a:p>
          <a:p>
            <a:r>
              <a:rPr lang="en-IN" dirty="0"/>
              <a:t>Restart=no</a:t>
            </a:r>
          </a:p>
          <a:p>
            <a:r>
              <a:rPr lang="en-IN" dirty="0" err="1"/>
              <a:t>TimeoutSec</a:t>
            </a:r>
            <a:r>
              <a:rPr lang="en-IN" dirty="0"/>
              <a:t>=5min</a:t>
            </a:r>
          </a:p>
          <a:p>
            <a:r>
              <a:rPr lang="en-IN" dirty="0" err="1"/>
              <a:t>KillMode</a:t>
            </a:r>
            <a:r>
              <a:rPr lang="en-IN" dirty="0"/>
              <a:t>=process</a:t>
            </a:r>
          </a:p>
          <a:p>
            <a:r>
              <a:rPr lang="en-IN" dirty="0"/>
              <a:t>Restart=no</a:t>
            </a:r>
          </a:p>
          <a:p>
            <a:r>
              <a:rPr lang="en-IN" dirty="0" err="1"/>
              <a:t>PIDFile</a:t>
            </a:r>
            <a:r>
              <a:rPr lang="en-IN" dirty="0"/>
              <a:t>=/</a:t>
            </a:r>
            <a:r>
              <a:rPr lang="en-IN" dirty="0" smtClean="0"/>
              <a:t>root/TDC/</a:t>
            </a:r>
            <a:r>
              <a:rPr lang="en-IN" dirty="0" err="1" smtClean="0"/>
              <a:t>TalendDataCatalog</a:t>
            </a:r>
            <a:r>
              <a:rPr lang="en-IN" dirty="0" smtClean="0"/>
              <a:t>/data/temp/</a:t>
            </a:r>
            <a:r>
              <a:rPr lang="en-IN" dirty="0" err="1" smtClean="0"/>
              <a:t>catalina.pid</a:t>
            </a:r>
            <a:r>
              <a:rPr lang="en-IN" dirty="0" smtClean="0"/>
              <a:t>                                                                      #path of </a:t>
            </a:r>
            <a:r>
              <a:rPr lang="en-IN" dirty="0" err="1" smtClean="0"/>
              <a:t>catalina</a:t>
            </a:r>
            <a:r>
              <a:rPr lang="en-IN" dirty="0" smtClean="0"/>
              <a:t> process id</a:t>
            </a:r>
            <a:endParaRPr lang="en-IN" dirty="0"/>
          </a:p>
          <a:p>
            <a:r>
              <a:rPr lang="en-IN" dirty="0"/>
              <a:t>Environment=CATALINA_PID=/root/TDC/</a:t>
            </a:r>
            <a:r>
              <a:rPr lang="en-IN" dirty="0" err="1"/>
              <a:t>TalendDataCatalog</a:t>
            </a:r>
            <a:r>
              <a:rPr lang="en-IN" dirty="0"/>
              <a:t>/data/temp/</a:t>
            </a:r>
            <a:r>
              <a:rPr lang="en-IN" dirty="0" err="1"/>
              <a:t>catalina.pid</a:t>
            </a:r>
            <a:endParaRPr lang="en-IN" dirty="0"/>
          </a:p>
          <a:p>
            <a:r>
              <a:rPr lang="en-IN" dirty="0"/>
              <a:t>ExecStart=/</a:t>
            </a:r>
            <a:r>
              <a:rPr lang="en-IN" dirty="0" smtClean="0"/>
              <a:t>root/TDC/TalendDataCatalog/RestartServerApplication.sh                                                           #path of service starting</a:t>
            </a:r>
            <a:endParaRPr lang="en-IN" dirty="0"/>
          </a:p>
          <a:p>
            <a:r>
              <a:rPr lang="en-IN" dirty="0"/>
              <a:t>ExecStop=/</a:t>
            </a:r>
            <a:r>
              <a:rPr lang="en-IN" dirty="0" smtClean="0"/>
              <a:t>root/TDC/TalendDataCatalog/ShutdownServerApplication.sh                                                      #path of service stopping</a:t>
            </a:r>
            <a:endParaRPr lang="en-IN" dirty="0"/>
          </a:p>
          <a:p>
            <a:r>
              <a:rPr lang="en-IN" dirty="0"/>
              <a:t>User=root</a:t>
            </a:r>
          </a:p>
          <a:p>
            <a:r>
              <a:rPr lang="en-IN" dirty="0"/>
              <a:t>Group=root</a:t>
            </a:r>
          </a:p>
          <a:p>
            <a:r>
              <a:rPr lang="en-IN" dirty="0" err="1"/>
              <a:t>WorkingDirectory</a:t>
            </a:r>
            <a:r>
              <a:rPr lang="en-IN" dirty="0"/>
              <a:t>=/opt/TDP/</a:t>
            </a:r>
            <a:r>
              <a:rPr lang="en-IN" dirty="0" err="1"/>
              <a:t>iam</a:t>
            </a:r>
            <a:endParaRPr lang="en-IN" dirty="0"/>
          </a:p>
          <a:p>
            <a:r>
              <a:rPr lang="en-IN" dirty="0" err="1"/>
              <a:t>SuccessExitStatus</a:t>
            </a:r>
            <a:r>
              <a:rPr lang="en-IN" dirty="0"/>
              <a:t>=143 </a:t>
            </a:r>
            <a:r>
              <a:rPr lang="en-IN" dirty="0" smtClean="0"/>
              <a:t>SIGKILL</a:t>
            </a:r>
            <a:endParaRPr lang="en-IN" dirty="0"/>
          </a:p>
          <a:p>
            <a:r>
              <a:rPr lang="en-IN" dirty="0"/>
              <a:t>[Install]</a:t>
            </a:r>
          </a:p>
          <a:p>
            <a:r>
              <a:rPr lang="en-IN" dirty="0" err="1" smtClean="0"/>
              <a:t>WantedBy</a:t>
            </a:r>
            <a:r>
              <a:rPr lang="en-IN" dirty="0" smtClean="0"/>
              <a:t>=multi-</a:t>
            </a:r>
            <a:r>
              <a:rPr lang="en-IN" dirty="0" err="1" smtClean="0"/>
              <a:t>user.target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9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13122"/>
            <a:ext cx="11585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#Start and stop the services using below commands</a:t>
            </a:r>
          </a:p>
          <a:p>
            <a:endParaRPr lang="en-US" dirty="0"/>
          </a:p>
          <a:p>
            <a:r>
              <a:rPr lang="en-IN" dirty="0" smtClean="0"/>
              <a:t>1)</a:t>
            </a:r>
            <a:r>
              <a:rPr lang="en-IN" dirty="0" err="1" smtClean="0"/>
              <a:t>systemctl</a:t>
            </a:r>
            <a:r>
              <a:rPr lang="en-IN" dirty="0" smtClean="0"/>
              <a:t> </a:t>
            </a:r>
            <a:r>
              <a:rPr lang="en-IN" dirty="0"/>
              <a:t>start </a:t>
            </a:r>
            <a:r>
              <a:rPr lang="en-IN" dirty="0" smtClean="0"/>
              <a:t>talend-tdc-8.0.1.service</a:t>
            </a:r>
          </a:p>
          <a:p>
            <a:r>
              <a:rPr lang="en-IN" dirty="0" smtClean="0"/>
              <a:t>2)</a:t>
            </a:r>
            <a:r>
              <a:rPr lang="en-IN" dirty="0" err="1" smtClean="0"/>
              <a:t>systemctl</a:t>
            </a:r>
            <a:r>
              <a:rPr lang="en-IN" dirty="0" smtClean="0"/>
              <a:t> stop talend-tdc-8.0.1.service</a:t>
            </a:r>
          </a:p>
          <a:p>
            <a:r>
              <a:rPr lang="en-IN" dirty="0" smtClean="0"/>
              <a:t>3)</a:t>
            </a:r>
            <a:r>
              <a:rPr lang="en-IN" dirty="0" err="1" smtClean="0"/>
              <a:t>systemctl</a:t>
            </a:r>
            <a:r>
              <a:rPr lang="en-IN" dirty="0" smtClean="0"/>
              <a:t> status </a:t>
            </a:r>
            <a:r>
              <a:rPr lang="en-IN" dirty="0"/>
              <a:t>talend-tdc-8.0.1.service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1676310"/>
            <a:ext cx="11989416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8" y="197963"/>
            <a:ext cx="1139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*Installing all the jar files when the Internet is unavailable on the Linux  server*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24" y="829559"/>
            <a:ext cx="11670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Install the TDC on the Linux machine which have complete internet access and download all the jar files by running the </a:t>
            </a:r>
          </a:p>
          <a:p>
            <a:r>
              <a:rPr lang="en-US" dirty="0" smtClean="0"/>
              <a:t>MIMB.sh file and replace the MIMB folder from one Linux machine to another Linux machine which have no internet connectivity.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Downloading the drivers by using a command line | How to retrieve third-party drivers when the Talend Data Catalog server has no Internet connection Help (qlik.com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help.qlik.com/talend/en-US/talend-data-catalog/8.1/Subsystems/DeploymentGuide/Content/Application-Server-Execution-and-Initialization.htm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695" y="84841"/>
            <a:ext cx="112084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the Talend Data catalog installation directory.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#Goto MIMB.sh file for Linux and MIMB.bat file for Windows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#Run the MIMB.sh file </a:t>
            </a:r>
          </a:p>
          <a:p>
            <a:endParaRPr lang="en-US" dirty="0"/>
          </a:p>
          <a:p>
            <a:r>
              <a:rPr lang="en-IN" dirty="0" smtClean="0"/>
              <a:t>./MIMB.sh  -</a:t>
            </a:r>
            <a:r>
              <a:rPr lang="en-IN" dirty="0"/>
              <a:t>d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374"/>
            <a:ext cx="12192000" cy="1762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" y="3290652"/>
            <a:ext cx="12179926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5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187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441542"/>
            <a:ext cx="1207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#Check all the jar files in MIMB directory</a:t>
            </a:r>
          </a:p>
          <a:p>
            <a:endParaRPr lang="en-US" dirty="0" smtClean="0"/>
          </a:p>
          <a:p>
            <a:r>
              <a:rPr lang="en-US" dirty="0"/>
              <a:t>cd /</a:t>
            </a:r>
            <a:r>
              <a:rPr lang="en-US" dirty="0" smtClean="0"/>
              <a:t>root/TDC/</a:t>
            </a:r>
            <a:r>
              <a:rPr lang="en-US" dirty="0" err="1" smtClean="0"/>
              <a:t>TalendDataCatalog</a:t>
            </a:r>
            <a:r>
              <a:rPr lang="en-US" dirty="0" smtClean="0"/>
              <a:t>/data/download/MIMB</a:t>
            </a:r>
          </a:p>
          <a:p>
            <a:r>
              <a:rPr lang="en-US" dirty="0" smtClean="0"/>
              <a:t>*Replace the complete MIMB folder from one server to another server.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8541"/>
            <a:ext cx="12103722" cy="28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sz="2400" dirty="0" smtClean="0"/>
              <a:t>Install compatible java version</a:t>
            </a:r>
          </a:p>
          <a:p>
            <a:endParaRPr lang="en-US" sz="2400" dirty="0"/>
          </a:p>
          <a:p>
            <a:r>
              <a:rPr lang="en-US" sz="2400" dirty="0"/>
              <a:t>cd 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</a:t>
            </a:r>
          </a:p>
          <a:p>
            <a:r>
              <a:rPr lang="en-US" sz="2400" dirty="0"/>
              <a:t>mkdir </a:t>
            </a:r>
            <a:r>
              <a:rPr lang="en-US" sz="2400" dirty="0" err="1" smtClean="0"/>
              <a:t>jvm</a:t>
            </a:r>
            <a:endParaRPr lang="en-US" sz="2400" dirty="0" smtClean="0"/>
          </a:p>
          <a:p>
            <a:r>
              <a:rPr lang="en-US" sz="2400" dirty="0" err="1"/>
              <a:t>chmod</a:t>
            </a:r>
            <a:r>
              <a:rPr lang="en-US" sz="2400" dirty="0"/>
              <a:t> -R 777 </a:t>
            </a:r>
            <a:r>
              <a:rPr lang="en-US" sz="2400" dirty="0" err="1" smtClean="0"/>
              <a:t>jvm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wget </a:t>
            </a:r>
            <a:r>
              <a:rPr lang="en-US" sz="2400" dirty="0" smtClean="0">
                <a:hlinkClick r:id="rId2"/>
              </a:rPr>
              <a:t>https://www.oracle.com/in/java/technologies/javase/jdk11-archive-downloads.html#license-lightbox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#extract the java file</a:t>
            </a:r>
          </a:p>
          <a:p>
            <a:r>
              <a:rPr lang="en-US" sz="2400" dirty="0"/>
              <a:t>tar -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sz="2400" dirty="0" smtClean="0"/>
              <a:t>jdk-11.0.17-linux-x64.tar.gz</a:t>
            </a:r>
          </a:p>
          <a:p>
            <a:endParaRPr lang="en-US" sz="2400" dirty="0"/>
          </a:p>
          <a:p>
            <a:r>
              <a:rPr lang="en-US" sz="2400" dirty="0" smtClean="0"/>
              <a:t>#set the java path</a:t>
            </a:r>
            <a:endParaRPr lang="en-US" sz="2400" dirty="0"/>
          </a:p>
          <a:p>
            <a:r>
              <a:rPr lang="en-US" sz="2400" dirty="0"/>
              <a:t>cd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profile.d</a:t>
            </a:r>
            <a:endParaRPr lang="en-US" sz="2400" dirty="0" smtClean="0"/>
          </a:p>
          <a:p>
            <a:r>
              <a:rPr lang="en-US" sz="2400" dirty="0"/>
              <a:t>sudo vi </a:t>
            </a:r>
            <a:r>
              <a:rPr lang="en-US" sz="2400" dirty="0" smtClean="0"/>
              <a:t>jdk.sh</a:t>
            </a:r>
          </a:p>
          <a:p>
            <a:r>
              <a:rPr lang="en-US" sz="2400" dirty="0"/>
              <a:t>export JAVA_HOME=/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</a:t>
            </a:r>
            <a:r>
              <a:rPr lang="en-US" sz="2400" dirty="0" err="1" smtClean="0"/>
              <a:t>jvm</a:t>
            </a:r>
            <a:r>
              <a:rPr lang="en-US" sz="2400" dirty="0" smtClean="0"/>
              <a:t>/jdk-11.0.18</a:t>
            </a:r>
          </a:p>
          <a:p>
            <a:r>
              <a:rPr lang="en-US" sz="2400" dirty="0"/>
              <a:t>export JRE_HOME=//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</a:t>
            </a:r>
            <a:r>
              <a:rPr lang="en-US" sz="2400" dirty="0" err="1" smtClean="0"/>
              <a:t>jvm</a:t>
            </a:r>
            <a:r>
              <a:rPr lang="en-US" sz="2400" dirty="0" smtClean="0"/>
              <a:t>/jdk-11.0.18/</a:t>
            </a:r>
            <a:r>
              <a:rPr lang="en-US" sz="2400" dirty="0" err="1" smtClean="0"/>
              <a:t>jre</a:t>
            </a:r>
            <a:r>
              <a:rPr lang="en-US" sz="2400" dirty="0" smtClean="0"/>
              <a:t>               (if </a:t>
            </a:r>
            <a:r>
              <a:rPr lang="en-US" sz="2400" dirty="0" err="1" smtClean="0"/>
              <a:t>jre</a:t>
            </a:r>
            <a:r>
              <a:rPr lang="en-US" sz="2400" dirty="0" smtClean="0"/>
              <a:t> is not in bin then remove the line)</a:t>
            </a:r>
          </a:p>
          <a:p>
            <a:r>
              <a:rPr lang="en-US" sz="2400" dirty="0"/>
              <a:t>export PATH=$JAVA_HOME/bin:$JRE_HOME/bin:$</a:t>
            </a:r>
            <a:r>
              <a:rPr lang="en-US" sz="2400" dirty="0" smtClean="0"/>
              <a:t>PATH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8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1135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Installation of TDC</a:t>
            </a:r>
          </a:p>
          <a:p>
            <a:endParaRPr lang="en-US" sz="2400" dirty="0"/>
          </a:p>
          <a:p>
            <a:r>
              <a:rPr lang="en-US" sz="2400" dirty="0" smtClean="0"/>
              <a:t>Software is available at </a:t>
            </a:r>
            <a:r>
              <a:rPr lang="en-US" sz="2400" dirty="0" smtClean="0">
                <a:effectLst/>
                <a:hlinkClick r:id="rId2" tooltip="https://www.opensourceetl.net/talenddatacatalog"/>
              </a:rPr>
              <a:t>https://www.opensourceetl.net/TalendDataCatalog</a:t>
            </a:r>
            <a:endParaRPr lang="en-US" sz="2400" dirty="0" smtClean="0"/>
          </a:p>
          <a:p>
            <a:r>
              <a:rPr lang="en-US" sz="2400" dirty="0" smtClean="0"/>
              <a:t>username: datacatalog</a:t>
            </a:r>
          </a:p>
          <a:p>
            <a:r>
              <a:rPr lang="en-US" sz="2400" dirty="0" smtClean="0"/>
              <a:t>password: eu5bIR95mNZWmQHs6NCl</a:t>
            </a:r>
          </a:p>
          <a:p>
            <a:endParaRPr lang="en-US" sz="2400" dirty="0"/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goto</a:t>
            </a:r>
            <a:r>
              <a:rPr lang="en-US" sz="2400" dirty="0" smtClean="0"/>
              <a:t> latest version 8.0</a:t>
            </a:r>
          </a:p>
          <a:p>
            <a:endParaRPr lang="en-US" sz="2400" dirty="0"/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goto</a:t>
            </a:r>
            <a:r>
              <a:rPr lang="en-US" sz="2400" dirty="0" smtClean="0"/>
              <a:t> software packages</a:t>
            </a:r>
          </a:p>
          <a:p>
            <a:endParaRPr lang="en-US" sz="2400" dirty="0" smtClean="0"/>
          </a:p>
          <a:p>
            <a:r>
              <a:rPr lang="en-US" sz="2400" dirty="0" smtClean="0"/>
              <a:t>Installation of TDC-8-20230227.tbz2 file</a:t>
            </a:r>
          </a:p>
          <a:p>
            <a:endParaRPr lang="en-US" sz="2400" dirty="0"/>
          </a:p>
          <a:p>
            <a:r>
              <a:rPr lang="en-US" sz="2400" dirty="0" smtClean="0"/>
              <a:t>cd /opt</a:t>
            </a:r>
          </a:p>
          <a:p>
            <a:r>
              <a:rPr lang="en-US" sz="2400" dirty="0" smtClean="0"/>
              <a:t>mkdir TDC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d /opt/TDC</a:t>
            </a:r>
          </a:p>
          <a:p>
            <a:endParaRPr lang="en-US" sz="2400" dirty="0"/>
          </a:p>
          <a:p>
            <a:r>
              <a:rPr lang="en-US" sz="2400" dirty="0" smtClean="0"/>
              <a:t>#wget --user=datacatalog --ask-password </a:t>
            </a:r>
            <a:r>
              <a:rPr lang="en-US" sz="2400" dirty="0" smtClean="0">
                <a:hlinkClick r:id="rId3"/>
              </a:rPr>
              <a:t>http://www.opensourceetl.net/TalendDataCatalog/8.0/Software/TDC-8-20230227.tbz2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#sudo yum install bzip2</a:t>
            </a:r>
          </a:p>
          <a:p>
            <a:endParaRPr lang="en-US" sz="2400" dirty="0"/>
          </a:p>
          <a:p>
            <a:r>
              <a:rPr lang="en-US" sz="2400" dirty="0" smtClean="0"/>
              <a:t>#tar </a:t>
            </a:r>
            <a:r>
              <a:rPr lang="en-US" sz="2400" dirty="0" err="1" smtClean="0"/>
              <a:t>xjvf</a:t>
            </a:r>
            <a:r>
              <a:rPr lang="en-US" sz="2400" dirty="0" smtClean="0"/>
              <a:t> TDC-8-20230223.tbz2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0" y="0"/>
            <a:ext cx="11758410" cy="655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7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629"/>
            <a:ext cx="12286445" cy="1726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707"/>
            <a:ext cx="12192000" cy="1738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549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/opt/TDC/TalendDataCatlog</a:t>
            </a:r>
          </a:p>
          <a:p>
            <a:r>
              <a:rPr lang="en-US" dirty="0" smtClean="0"/>
              <a:t># run the following command</a:t>
            </a:r>
          </a:p>
          <a:p>
            <a:r>
              <a:rPr lang="en-US" dirty="0" smtClean="0"/>
              <a:t>./Setup.sh </a:t>
            </a:r>
            <a:r>
              <a:rPr lang="en-US" smtClean="0"/>
              <a:t>--</a:t>
            </a:r>
            <a:r>
              <a:rPr lang="en-US" smtClean="0"/>
              <a:t>tomcat-port 11480  </a:t>
            </a:r>
            <a:r>
              <a:rPr lang="en-US" dirty="0" smtClean="0"/>
              <a:t>--tomcat-service true --</a:t>
            </a:r>
            <a:r>
              <a:rPr lang="en-US" dirty="0" err="1" smtClean="0"/>
              <a:t>ssl</a:t>
            </a:r>
            <a:r>
              <a:rPr lang="en-US" dirty="0" smtClean="0"/>
              <a:t> false</a:t>
            </a:r>
          </a:p>
          <a:p>
            <a:r>
              <a:rPr lang="en-US" dirty="0"/>
              <a:t>11480 --tomcat-agent false </a:t>
            </a:r>
          </a:p>
          <a:p>
            <a:r>
              <a:rPr lang="en-US" dirty="0" smtClean="0"/>
              <a:t># Then Restart the TDC</a:t>
            </a:r>
          </a:p>
          <a:p>
            <a:r>
              <a:rPr lang="en-US" dirty="0" smtClean="0"/>
              <a:t>./RestartServerApplication.sh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77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318"/>
            <a:ext cx="12286445" cy="45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#Run the </a:t>
            </a:r>
            <a:r>
              <a:rPr lang="en-US" dirty="0" err="1" smtClean="0"/>
              <a:t>ip</a:t>
            </a:r>
            <a:r>
              <a:rPr lang="en-US" dirty="0" smtClean="0"/>
              <a:t> address and port on the browser</a:t>
            </a:r>
          </a:p>
          <a:p>
            <a:endParaRPr lang="en-US" dirty="0"/>
          </a:p>
          <a:p>
            <a:r>
              <a:rPr lang="en-US" dirty="0" smtClean="0"/>
              <a:t>192.168.1.227:11480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Username :- Administrator</a:t>
            </a:r>
          </a:p>
          <a:p>
            <a:r>
              <a:rPr lang="en-US" dirty="0" smtClean="0"/>
              <a:t>Password :- Administrator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7"/>
            <a:ext cx="12192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197"/>
            <a:ext cx="12192000" cy="4539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18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#configure all the database information and connect the database</a:t>
            </a:r>
          </a:p>
          <a:p>
            <a:r>
              <a:rPr lang="en-US" dirty="0" smtClean="0"/>
              <a:t>Select the database type:-</a:t>
            </a:r>
          </a:p>
          <a:p>
            <a:r>
              <a:rPr lang="en-US" dirty="0" smtClean="0"/>
              <a:t>Username:-</a:t>
            </a:r>
          </a:p>
          <a:p>
            <a:r>
              <a:rPr lang="en-US" dirty="0" smtClean="0"/>
              <a:t>Password:-</a:t>
            </a:r>
          </a:p>
          <a:p>
            <a:r>
              <a:rPr lang="en-US" dirty="0" err="1" smtClean="0"/>
              <a:t>jdbc:postgresql</a:t>
            </a:r>
            <a:r>
              <a:rPr lang="en-US" dirty="0" smtClean="0"/>
              <a:t>://&lt;</a:t>
            </a:r>
            <a:r>
              <a:rPr lang="en-US" dirty="0" err="1" smtClean="0"/>
              <a:t>ip</a:t>
            </a:r>
            <a:r>
              <a:rPr lang="en-US" dirty="0" smtClean="0"/>
              <a:t>-address&gt;:5432</a:t>
            </a:r>
            <a:r>
              <a:rPr lang="en-US" smtClean="0"/>
              <a:t>/&lt;database-name&gt;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#Test the connection and save it</a:t>
            </a:r>
          </a:p>
          <a:p>
            <a:r>
              <a:rPr lang="en-US" dirty="0" smtClean="0"/>
              <a:t>#once again login by using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35664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31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#upload a license file that you have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483"/>
            <a:ext cx="7915275" cy="3305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925455"/>
            <a:ext cx="8857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#Download the Host Details file </a:t>
            </a:r>
          </a:p>
          <a:p>
            <a:endParaRPr lang="en-US" dirty="0"/>
          </a:p>
          <a:p>
            <a:r>
              <a:rPr lang="en-US" dirty="0" smtClean="0"/>
              <a:t>#Upload the Host details file in the URL provided with mail</a:t>
            </a:r>
          </a:p>
          <a:p>
            <a:r>
              <a:rPr lang="en-US" dirty="0" smtClean="0"/>
              <a:t>It will generate the license </a:t>
            </a:r>
          </a:p>
          <a:p>
            <a:endParaRPr lang="en-US" dirty="0"/>
          </a:p>
          <a:p>
            <a:r>
              <a:rPr lang="en-US" dirty="0" smtClean="0"/>
              <a:t>#Browse and Upload the license file and save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586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41</cp:revision>
  <dcterms:created xsi:type="dcterms:W3CDTF">2023-02-28T06:37:33Z</dcterms:created>
  <dcterms:modified xsi:type="dcterms:W3CDTF">2025-08-06T06:14:06Z</dcterms:modified>
</cp:coreProperties>
</file>