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C79F-335E-413C-9F51-E50B3A6E8B0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1A048-B1E2-415C-8A09-3C2FF753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4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8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BFE9-447A-48CF-BC85-413E0D5DA50C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F432-DC72-4484-BADD-2C5BA2AA1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9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0721" y="358218"/>
            <a:ext cx="489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TDP, TDS UI  AND LOGIN ISSUES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097" y="1282045"/>
            <a:ext cx="10077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TDP, TDS login issues always check their log files for different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IAM log files </a:t>
            </a:r>
          </a:p>
          <a:p>
            <a:r>
              <a:rPr lang="en-IN" dirty="0" smtClean="0"/>
              <a:t>D:\Talend\iam\data\logs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this </a:t>
            </a:r>
            <a:r>
              <a:rPr lang="en-US" dirty="0" err="1" smtClean="0"/>
              <a:t>oidc</a:t>
            </a:r>
            <a:r>
              <a:rPr lang="en-US" dirty="0" smtClean="0"/>
              <a:t> and scim logs are generating correctly.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69" y="2844770"/>
            <a:ext cx="7048862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487" y="329938"/>
            <a:ext cx="9341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*Check the TAC url in Iam.properties file</a:t>
            </a:r>
          </a:p>
          <a:p>
            <a:endParaRPr lang="en-US" dirty="0" smtClean="0"/>
          </a:p>
          <a:p>
            <a:r>
              <a:rPr lang="en-US" dirty="0" smtClean="0"/>
              <a:t>D:\Talend\iam\config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1" y="1327866"/>
            <a:ext cx="8941260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634" y="30342"/>
            <a:ext cx="9341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*If we are facing to access or login in the UI of TDP , TDS  change the below files</a:t>
            </a:r>
          </a:p>
          <a:p>
            <a:r>
              <a:rPr lang="en-US" dirty="0"/>
              <a:t>t</a:t>
            </a:r>
            <a:r>
              <a:rPr lang="en-US" dirty="0" smtClean="0"/>
              <a:t>dp-client.json</a:t>
            </a:r>
          </a:p>
          <a:p>
            <a:r>
              <a:rPr lang="en-US" dirty="0" smtClean="0"/>
              <a:t>tds-client.json</a:t>
            </a:r>
          </a:p>
          <a:p>
            <a:endParaRPr lang="en-US" dirty="0"/>
          </a:p>
          <a:p>
            <a:r>
              <a:rPr lang="en-US" dirty="0" smtClean="0"/>
              <a:t>D:\Talend\iam\config\clients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7" y="1507670"/>
            <a:ext cx="12065620" cy="254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8" y="4175778"/>
            <a:ext cx="12160875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243" y="263951"/>
            <a:ext cx="11538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*Check the Talend Data prep logs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pp.log</a:t>
            </a:r>
          </a:p>
          <a:p>
            <a:r>
              <a:rPr lang="en-US" dirty="0" smtClean="0"/>
              <a:t>audit.log</a:t>
            </a:r>
          </a:p>
          <a:p>
            <a:endParaRPr lang="en-US" dirty="0"/>
          </a:p>
          <a:p>
            <a:r>
              <a:rPr lang="en-IN" dirty="0" smtClean="0"/>
              <a:t>D:\Talend\dataprep\data\logs</a:t>
            </a:r>
          </a:p>
          <a:p>
            <a:endParaRPr lang="en-US" dirty="0"/>
          </a:p>
          <a:p>
            <a:r>
              <a:rPr lang="en-US" dirty="0" smtClean="0"/>
              <a:t>All the logs in the app.log should generate correctly.</a:t>
            </a:r>
          </a:p>
          <a:p>
            <a:endParaRPr lang="en-US" dirty="0"/>
          </a:p>
          <a:p>
            <a:r>
              <a:rPr lang="en-US" dirty="0" smtClean="0"/>
              <a:t>*Check the configuration file</a:t>
            </a:r>
          </a:p>
          <a:p>
            <a:endParaRPr lang="en-US" dirty="0"/>
          </a:p>
          <a:p>
            <a:r>
              <a:rPr lang="en-IN" dirty="0" smtClean="0"/>
              <a:t>D:\Talend\dataprep\config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pplication.properties</a:t>
            </a:r>
          </a:p>
          <a:p>
            <a:r>
              <a:rPr lang="en-US" dirty="0" smtClean="0"/>
              <a:t>config.properties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8335"/>
            <a:ext cx="12179926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0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219" y="122548"/>
            <a:ext cx="113027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*Check the </a:t>
            </a:r>
            <a:r>
              <a:rPr lang="en-US" dirty="0" err="1" smtClean="0"/>
              <a:t>Ip</a:t>
            </a:r>
            <a:r>
              <a:rPr lang="en-US" dirty="0" smtClean="0"/>
              <a:t> addresses and </a:t>
            </a:r>
            <a:r>
              <a:rPr lang="en-US" dirty="0" err="1" smtClean="0"/>
              <a:t>mongodb</a:t>
            </a:r>
            <a:r>
              <a:rPr lang="en-US" dirty="0" smtClean="0"/>
              <a:t> parameters</a:t>
            </a:r>
          </a:p>
          <a:p>
            <a:endParaRPr lang="en-US" dirty="0" smtClean="0"/>
          </a:p>
          <a:p>
            <a:r>
              <a:rPr lang="en-US" dirty="0" smtClean="0"/>
              <a:t>*Check the DQ parameters if we installed </a:t>
            </a:r>
            <a:r>
              <a:rPr lang="en-US" dirty="0" err="1" smtClean="0"/>
              <a:t>MinIO</a:t>
            </a:r>
            <a:r>
              <a:rPr lang="en-US" dirty="0" smtClean="0"/>
              <a:t> separately check the parameters.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*Redirection URL parameter.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9" y="1011384"/>
            <a:ext cx="5658141" cy="3873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5" y="5619958"/>
            <a:ext cx="5524107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6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122" y="160256"/>
            <a:ext cx="11849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*Check the Data stewardship Logs</a:t>
            </a:r>
          </a:p>
          <a:p>
            <a:endParaRPr lang="en-US" dirty="0"/>
          </a:p>
          <a:p>
            <a:r>
              <a:rPr lang="en-IN" dirty="0" smtClean="0"/>
              <a:t>D:\Talend\tds\logs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35" y="1596931"/>
            <a:ext cx="7398130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4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69682"/>
            <a:ext cx="1172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*Check the Data stewardship configuration files.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 smtClean="0"/>
              <a:t>D:\Talend\tds\config</a:t>
            </a:r>
          </a:p>
          <a:p>
            <a:endParaRPr lang="en-US" dirty="0"/>
          </a:p>
          <a:p>
            <a:r>
              <a:rPr lang="en-US" dirty="0" smtClean="0"/>
              <a:t>data-</a:t>
            </a:r>
            <a:r>
              <a:rPr lang="en-US" dirty="0" err="1" smtClean="0"/>
              <a:t>stewardship.properties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*Check the DQ configurations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1" y="3017069"/>
            <a:ext cx="7464623" cy="31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8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548" y="216816"/>
            <a:ext cx="1182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*Redirection url configuration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5" y="749454"/>
            <a:ext cx="6537934" cy="19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B4487B69367488F77F967F7F004D1" ma:contentTypeVersion="16" ma:contentTypeDescription="Create a new document." ma:contentTypeScope="" ma:versionID="a5236677b703bf8ec1a35bfa8e98decb">
  <xsd:schema xmlns:xsd="http://www.w3.org/2001/XMLSchema" xmlns:xs="http://www.w3.org/2001/XMLSchema" xmlns:p="http://schemas.microsoft.com/office/2006/metadata/properties" xmlns:ns3="fcc1a63f-4271-471c-b941-e22e4f56f283" xmlns:ns4="917e2f52-40fe-4deb-9da3-889a30cb3389" targetNamespace="http://schemas.microsoft.com/office/2006/metadata/properties" ma:root="true" ma:fieldsID="aabab8156206d74d23549634682c6d6e" ns3:_="" ns4:_="">
    <xsd:import namespace="fcc1a63f-4271-471c-b941-e22e4f56f283"/>
    <xsd:import namespace="917e2f52-40fe-4deb-9da3-889a30cb33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1a63f-4271-471c-b941-e22e4f56f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e2f52-40fe-4deb-9da3-889a30cb33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c1a63f-4271-471c-b941-e22e4f56f283" xsi:nil="true"/>
  </documentManagement>
</p:properties>
</file>

<file path=customXml/itemProps1.xml><?xml version="1.0" encoding="utf-8"?>
<ds:datastoreItem xmlns:ds="http://schemas.openxmlformats.org/officeDocument/2006/customXml" ds:itemID="{C47516C6-8D8D-427D-983A-11440CD714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1a63f-4271-471c-b941-e22e4f56f283"/>
    <ds:schemaRef ds:uri="917e2f52-40fe-4deb-9da3-889a30cb3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E9518B-F341-4ED4-963E-3EDD4B6AC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1F8E6-AB18-41F6-8E8E-2309F227B27E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17e2f52-40fe-4deb-9da3-889a30cb3389"/>
    <ds:schemaRef ds:uri="http://schemas.microsoft.com/office/2006/metadata/properties"/>
    <ds:schemaRef ds:uri="fcc1a63f-4271-471c-b941-e22e4f56f28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23</cp:revision>
  <dcterms:created xsi:type="dcterms:W3CDTF">2024-07-23T09:12:16Z</dcterms:created>
  <dcterms:modified xsi:type="dcterms:W3CDTF">2024-07-23T09:54:04Z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0x0101000D7B4487B69367488F77F967F7F004D1</vt:lpwstr>
  </property>
</Properties>
</file>