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kar Patil" initials="OP" lastIdx="1" clrIdx="0">
    <p:extLst>
      <p:ext uri="{19B8F6BF-5375-455C-9EA6-DF929625EA0E}">
        <p15:presenceInfo xmlns:p15="http://schemas.microsoft.com/office/powerpoint/2012/main" userId="S-1-5-21-2418419619-1023244303-730198319-15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5" d="100"/>
          <a:sy n="65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CB2-F4E1-4BFD-8092-07C3833A6EA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6A8C-9EB9-4764-A13A-774F112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7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CB2-F4E1-4BFD-8092-07C3833A6EA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6A8C-9EB9-4764-A13A-774F112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1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CB2-F4E1-4BFD-8092-07C3833A6EA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6A8C-9EB9-4764-A13A-774F112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2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CB2-F4E1-4BFD-8092-07C3833A6EA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6A8C-9EB9-4764-A13A-774F112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8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CB2-F4E1-4BFD-8092-07C3833A6EA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6A8C-9EB9-4764-A13A-774F112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7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CB2-F4E1-4BFD-8092-07C3833A6EA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6A8C-9EB9-4764-A13A-774F112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1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CB2-F4E1-4BFD-8092-07C3833A6EA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6A8C-9EB9-4764-A13A-774F112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4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CB2-F4E1-4BFD-8092-07C3833A6EA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6A8C-9EB9-4764-A13A-774F112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2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CB2-F4E1-4BFD-8092-07C3833A6EA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6A8C-9EB9-4764-A13A-774F112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9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CB2-F4E1-4BFD-8092-07C3833A6EA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6A8C-9EB9-4764-A13A-774F112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5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1DCB2-F4E1-4BFD-8092-07C3833A6EA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6A8C-9EB9-4764-A13A-774F112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3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1DCB2-F4E1-4BFD-8092-07C3833A6EA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6A8C-9EB9-4764-A13A-774F11272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in/java/technologies/javase/jdk11-archive-downloads.html#license-lightbo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9701" y="0"/>
            <a:ext cx="11204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/>
              <a:t> </a:t>
            </a:r>
            <a:r>
              <a:rPr lang="en-US" sz="4000" b="1" i="1" dirty="0" smtClean="0"/>
              <a:t>Update The JAVA on TAC &amp; Jobserver</a:t>
            </a:r>
            <a:endParaRPr lang="en-US" sz="40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98322" y="2153800"/>
            <a:ext cx="119644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Step 1:-  Stop all the Talend running services </a:t>
            </a:r>
          </a:p>
          <a:p>
            <a:endParaRPr lang="en-US" sz="2000" dirty="0"/>
          </a:p>
          <a:p>
            <a:r>
              <a:rPr lang="en-US" sz="2000" dirty="0" smtClean="0"/>
              <a:t> Step2:-  Remove the JAVA 11.0.18 (Previous version of java)</a:t>
            </a:r>
          </a:p>
          <a:p>
            <a:endParaRPr lang="en-US" sz="2000" dirty="0"/>
          </a:p>
          <a:p>
            <a:r>
              <a:rPr lang="en-US" sz="2000" dirty="0" smtClean="0"/>
              <a:t>Step3:- Install and configure the new updated JAVA 17 or New version</a:t>
            </a:r>
          </a:p>
          <a:p>
            <a:endParaRPr lang="en-US" sz="2000" dirty="0"/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6423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197346"/>
            <a:ext cx="121920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#Install compatible java version</a:t>
            </a:r>
          </a:p>
          <a:p>
            <a:endParaRPr lang="en-US" dirty="0"/>
          </a:p>
          <a:p>
            <a:r>
              <a:rPr lang="en-US" dirty="0"/>
              <a:t>cd /</a:t>
            </a:r>
            <a:r>
              <a:rPr lang="en-US" dirty="0" err="1"/>
              <a:t>usr</a:t>
            </a:r>
            <a:r>
              <a:rPr lang="en-US" dirty="0"/>
              <a:t>/lib</a:t>
            </a:r>
          </a:p>
          <a:p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jvm</a:t>
            </a:r>
            <a:endParaRPr lang="en-US" dirty="0"/>
          </a:p>
          <a:p>
            <a:r>
              <a:rPr lang="en-US" dirty="0" err="1"/>
              <a:t>chmod</a:t>
            </a:r>
            <a:r>
              <a:rPr lang="en-US" dirty="0"/>
              <a:t> -R 777 </a:t>
            </a:r>
            <a:r>
              <a:rPr lang="en-US" dirty="0" err="1"/>
              <a:t>jvm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https://www.oracle.com/in/java/technologies/javase/jdk11-archive-downloads.html#license-lightbox</a:t>
            </a:r>
            <a:endParaRPr lang="en-US" dirty="0"/>
          </a:p>
          <a:p>
            <a:endParaRPr lang="en-US" dirty="0"/>
          </a:p>
          <a:p>
            <a:r>
              <a:rPr lang="en-US" dirty="0"/>
              <a:t>#extract the java file</a:t>
            </a:r>
          </a:p>
          <a:p>
            <a:r>
              <a:rPr lang="en-US" dirty="0"/>
              <a:t>tar -</a:t>
            </a:r>
            <a:r>
              <a:rPr lang="en-US" dirty="0" err="1"/>
              <a:t>xvf</a:t>
            </a:r>
            <a:r>
              <a:rPr lang="en-US" dirty="0"/>
              <a:t> jdk-17.0.18-linux-x64.tar.gz</a:t>
            </a:r>
          </a:p>
          <a:p>
            <a:endParaRPr lang="en-US" dirty="0"/>
          </a:p>
          <a:p>
            <a:r>
              <a:rPr lang="en-US" dirty="0"/>
              <a:t>#set the java path</a:t>
            </a:r>
          </a:p>
          <a:p>
            <a:r>
              <a:rPr lang="en-US" dirty="0"/>
              <a:t>cd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profile.d</a:t>
            </a:r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vi jdk.sh</a:t>
            </a:r>
          </a:p>
          <a:p>
            <a:r>
              <a:rPr lang="en-US" dirty="0"/>
              <a:t>export JAVA_HOME=/</a:t>
            </a:r>
            <a:r>
              <a:rPr lang="en-US" dirty="0" err="1" smtClean="0"/>
              <a:t>usr</a:t>
            </a:r>
            <a:r>
              <a:rPr lang="en-US" dirty="0" smtClean="0"/>
              <a:t>/lib/</a:t>
            </a:r>
            <a:r>
              <a:rPr lang="en-US" dirty="0" err="1" smtClean="0"/>
              <a:t>jvm</a:t>
            </a:r>
            <a:r>
              <a:rPr lang="en-US" dirty="0" smtClean="0"/>
              <a:t>/jdk-17.0.18</a:t>
            </a:r>
            <a:endParaRPr lang="en-US" dirty="0"/>
          </a:p>
          <a:p>
            <a:r>
              <a:rPr lang="en-US" dirty="0"/>
              <a:t>export JRE_HOME=//</a:t>
            </a:r>
            <a:r>
              <a:rPr lang="en-US" dirty="0" err="1" smtClean="0"/>
              <a:t>usr</a:t>
            </a:r>
            <a:r>
              <a:rPr lang="en-US" dirty="0" smtClean="0"/>
              <a:t>/lib/</a:t>
            </a:r>
            <a:r>
              <a:rPr lang="en-US" dirty="0" err="1" smtClean="0"/>
              <a:t>jvm</a:t>
            </a:r>
            <a:r>
              <a:rPr lang="en-US" dirty="0" smtClean="0"/>
              <a:t>/jdk-17.0.18/</a:t>
            </a:r>
            <a:r>
              <a:rPr lang="en-US" dirty="0" err="1" smtClean="0"/>
              <a:t>jre</a:t>
            </a:r>
            <a:r>
              <a:rPr lang="en-US" dirty="0" smtClean="0"/>
              <a:t>               </a:t>
            </a:r>
            <a:r>
              <a:rPr lang="en-US" dirty="0"/>
              <a:t>(if </a:t>
            </a:r>
            <a:r>
              <a:rPr lang="en-US" dirty="0" err="1"/>
              <a:t>jre</a:t>
            </a:r>
            <a:r>
              <a:rPr lang="en-US" dirty="0"/>
              <a:t> is not in bin then remove the line)</a:t>
            </a:r>
          </a:p>
          <a:p>
            <a:r>
              <a:rPr lang="en-US" dirty="0"/>
              <a:t>export PATH=$JAVA_HOME/bin:$JRE_HOME/bin:$PATH</a:t>
            </a:r>
          </a:p>
          <a:p>
            <a:endParaRPr lang="en-US" dirty="0"/>
          </a:p>
          <a:p>
            <a:r>
              <a:rPr lang="en-US" dirty="0"/>
              <a:t>#reboot or restart the server to check java version</a:t>
            </a:r>
          </a:p>
          <a:p>
            <a:r>
              <a:rPr lang="en-US" dirty="0"/>
              <a:t>java -version</a:t>
            </a:r>
          </a:p>
        </p:txBody>
      </p:sp>
    </p:spTree>
    <p:extLst>
      <p:ext uri="{BB962C8B-B14F-4D97-AF65-F5344CB8AC3E}">
        <p14:creationId xmlns:p14="http://schemas.microsoft.com/office/powerpoint/2010/main" val="365926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4:- Update the Jav</a:t>
            </a:r>
            <a:r>
              <a:rPr lang="en-US" dirty="0" smtClean="0"/>
              <a:t>a in Jobserver</a:t>
            </a:r>
            <a:endParaRPr lang="en-US" dirty="0"/>
          </a:p>
          <a:p>
            <a:r>
              <a:rPr lang="en-US" dirty="0" smtClean="0"/>
              <a:t>Check the jobserver service is stopped</a:t>
            </a:r>
            <a:endParaRPr lang="en-US" dirty="0"/>
          </a:p>
          <a:p>
            <a:r>
              <a:rPr lang="en-US" dirty="0" smtClean="0"/>
              <a:t>systemctl </a:t>
            </a:r>
            <a:r>
              <a:rPr lang="en-US" dirty="0"/>
              <a:t>stop  </a:t>
            </a:r>
            <a:r>
              <a:rPr lang="en-US" dirty="0" smtClean="0"/>
              <a:t>talend-rjs-8.0.1.service</a:t>
            </a:r>
          </a:p>
          <a:p>
            <a:endParaRPr lang="en-US" dirty="0"/>
          </a:p>
          <a:p>
            <a:r>
              <a:rPr lang="en-US" dirty="0" smtClean="0"/>
              <a:t>cd /opt/TalendTools-8.0.1/jobserver/agent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*Edit this 2 files</a:t>
            </a:r>
            <a:endParaRPr lang="en-US" dirty="0" smtClean="0"/>
          </a:p>
          <a:p>
            <a:r>
              <a:rPr lang="en-US" dirty="0" smtClean="0"/>
              <a:t>vi  start_rs.sh</a:t>
            </a:r>
          </a:p>
          <a:p>
            <a:r>
              <a:rPr lang="en-US" dirty="0"/>
              <a:t>vi  </a:t>
            </a:r>
            <a:r>
              <a:rPr lang="en-US" dirty="0" smtClean="0"/>
              <a:t>stop_rs.sh</a:t>
            </a:r>
          </a:p>
          <a:p>
            <a:endParaRPr lang="en-US" dirty="0"/>
          </a:p>
          <a:p>
            <a:r>
              <a:rPr lang="en-US" sz="1100" dirty="0" smtClean="0"/>
              <a:t>https</a:t>
            </a:r>
            <a:r>
              <a:rPr lang="en-US" sz="1100" dirty="0"/>
              <a:t>://</a:t>
            </a:r>
            <a:r>
              <a:rPr lang="en-US" sz="1100" dirty="0" smtClean="0"/>
              <a:t>help.talend.com/en-US/installation-guide-windows/8.0/configuring-jvm-for-your-talend-jobserver-optional</a:t>
            </a:r>
            <a:r>
              <a:rPr lang="en-US" sz="1100" dirty="0"/>
              <a:t>#:~:text=Go%20to%20the%20directory%20where,this%20operation%20in%20the%20stop_rs.</a:t>
            </a:r>
            <a:endParaRPr lang="en-US" sz="11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0344"/>
            <a:ext cx="12192000" cy="324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6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8491" y="88491"/>
            <a:ext cx="12103509" cy="776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" y="15200"/>
            <a:ext cx="1208384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Step 5:- Update java for TAC</a:t>
            </a:r>
          </a:p>
          <a:p>
            <a:endParaRPr lang="en-US" dirty="0"/>
          </a:p>
          <a:p>
            <a:r>
              <a:rPr lang="en-US" dirty="0" smtClean="0"/>
              <a:t>Stop the TAC service</a:t>
            </a:r>
          </a:p>
          <a:p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ystemctl </a:t>
            </a:r>
            <a:r>
              <a:rPr lang="en-US" dirty="0"/>
              <a:t>stop </a:t>
            </a:r>
            <a:r>
              <a:rPr lang="en-US" dirty="0" smtClean="0"/>
              <a:t>talend-tac-8.0.1.service</a:t>
            </a:r>
          </a:p>
          <a:p>
            <a:endParaRPr lang="en-US" dirty="0"/>
          </a:p>
          <a:p>
            <a:r>
              <a:rPr lang="en-US" dirty="0"/>
              <a:t>cd </a:t>
            </a:r>
            <a:r>
              <a:rPr lang="en-US" dirty="0" smtClean="0"/>
              <a:t>/</a:t>
            </a:r>
            <a:r>
              <a:rPr lang="en-US" dirty="0"/>
              <a:t>opt/TalendTools-8.0.1/tac/apache-tomcat/bin</a:t>
            </a:r>
          </a:p>
          <a:p>
            <a:endParaRPr lang="en-US" dirty="0" smtClean="0"/>
          </a:p>
          <a:p>
            <a:r>
              <a:rPr lang="en-US" dirty="0" smtClean="0"/>
              <a:t>vi setenv.sh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6:- Restart all the talend Services</a:t>
            </a:r>
          </a:p>
          <a:p>
            <a:endParaRPr lang="en-US" dirty="0"/>
          </a:p>
          <a:p>
            <a:r>
              <a:rPr lang="en-US" dirty="0" smtClean="0"/>
              <a:t>cd /etc/</a:t>
            </a:r>
            <a:r>
              <a:rPr lang="en-US" dirty="0" err="1" smtClean="0"/>
              <a:t>systemd</a:t>
            </a:r>
            <a:r>
              <a:rPr lang="en-US" dirty="0" smtClean="0"/>
              <a:t>/system/</a:t>
            </a:r>
          </a:p>
          <a:p>
            <a:endParaRPr lang="en-US" dirty="0"/>
          </a:p>
          <a:p>
            <a:r>
              <a:rPr lang="en-US" dirty="0" smtClean="0"/>
              <a:t>Restart all the servicers one by one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8224"/>
            <a:ext cx="12192000" cy="172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6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196</Words>
  <Application>Microsoft Office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 Patil</dc:creator>
  <cp:lastModifiedBy>Omkar Patil</cp:lastModifiedBy>
  <cp:revision>20</cp:revision>
  <dcterms:created xsi:type="dcterms:W3CDTF">2023-03-03T04:01:10Z</dcterms:created>
  <dcterms:modified xsi:type="dcterms:W3CDTF">2024-06-17T11:57:45Z</dcterms:modified>
</cp:coreProperties>
</file>