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rod-apnortheast-a.online.tableau.com/#/site/expandmybusiness/workbooks/924087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06AB406-2593-4D2C-87B6-B8D8826D0AB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Rajepratap Jadhav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FBFC350-CA66-40FD-97FA-FE351907543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3/30/2023 3:48:26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B33C8261-8595-481A-B4AB-47029F067A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461"/>
            <a:ext cx="12192000" cy="56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2023-03-30T06:48:26Z</dcterms:created>
  <dcterms:modified xsi:type="dcterms:W3CDTF">2023-03-30T06:48:26Z</dcterms:modified>
</cp:coreProperties>
</file>