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AE1-4A6B-48FD-9BA1-B4E642A8CE28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0CA2-9560-469B-8E57-C516775B3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AE1-4A6B-48FD-9BA1-B4E642A8CE28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0CA2-9560-469B-8E57-C516775B3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9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AE1-4A6B-48FD-9BA1-B4E642A8CE28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0CA2-9560-469B-8E57-C516775B3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AE1-4A6B-48FD-9BA1-B4E642A8CE28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0CA2-9560-469B-8E57-C516775B3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5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AE1-4A6B-48FD-9BA1-B4E642A8CE28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0CA2-9560-469B-8E57-C516775B3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15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AE1-4A6B-48FD-9BA1-B4E642A8CE28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0CA2-9560-469B-8E57-C516775B3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6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AE1-4A6B-48FD-9BA1-B4E642A8CE28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0CA2-9560-469B-8E57-C516775B3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AE1-4A6B-48FD-9BA1-B4E642A8CE28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0CA2-9560-469B-8E57-C516775B3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5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AE1-4A6B-48FD-9BA1-B4E642A8CE28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0CA2-9560-469B-8E57-C516775B3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25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AE1-4A6B-48FD-9BA1-B4E642A8CE28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0CA2-9560-469B-8E57-C516775B3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4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AE1-4A6B-48FD-9BA1-B4E642A8CE28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0CA2-9560-469B-8E57-C516775B3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19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EAE1-4A6B-48FD-9BA1-B4E642A8CE28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A0CA2-9560-469B-8E57-C516775B3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lend.com/r/en-US/8.0/installation-guide-linux/talend-high-availabi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alend.com/r/en-US/8.0/installation-guide-linux/defining-emergency-user-for-talend-administration-cen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128" y="181585"/>
            <a:ext cx="6096000" cy="12143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i="1" dirty="0">
                <a:solidFill>
                  <a:srgbClr val="FF0000"/>
                </a:solidFill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Configuration of High Availability</a:t>
            </a:r>
            <a:endParaRPr lang="en-IN" sz="3200" i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  <a:p>
            <a:pPr algn="ctr"/>
            <a:r>
              <a:rPr lang="en-US" sz="3200" b="1" i="1" dirty="0">
                <a:solidFill>
                  <a:srgbClr val="FF0000"/>
                </a:solidFill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TAC and Job </a:t>
            </a:r>
            <a:r>
              <a:rPr lang="en-US" sz="3200" b="1" i="1" dirty="0" smtClean="0">
                <a:solidFill>
                  <a:srgbClr val="FF0000"/>
                </a:solidFill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server</a:t>
            </a:r>
            <a:endParaRPr lang="en-IN" sz="3200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618" y="1395892"/>
            <a:ext cx="115454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*</a:t>
            </a:r>
            <a:r>
              <a:rPr lang="en-US" dirty="0" smtClean="0"/>
              <a:t>You </a:t>
            </a:r>
            <a:r>
              <a:rPr lang="en-US" dirty="0"/>
              <a:t>can set up a cluster in your Talend system to provide high availability and failover features for task execution scheduling in Talend Administration Center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*You </a:t>
            </a:r>
            <a:r>
              <a:rPr lang="en-US" dirty="0"/>
              <a:t>do this by deploying multiple Job Conductors and Job execution servers on different machines.</a:t>
            </a:r>
          </a:p>
          <a:p>
            <a:endParaRPr lang="en-US" dirty="0"/>
          </a:p>
          <a:p>
            <a:r>
              <a:rPr lang="en-US" dirty="0" smtClean="0"/>
              <a:t>*</a:t>
            </a:r>
            <a:r>
              <a:rPr lang="en-US" dirty="0"/>
              <a:t>I</a:t>
            </a:r>
            <a:r>
              <a:rPr lang="en-US" dirty="0" smtClean="0"/>
              <a:t>mplementing </a:t>
            </a:r>
            <a:r>
              <a:rPr lang="en-US" dirty="0"/>
              <a:t>High Availability in Talend provides a robust and reliable foundation for data integration processes, offering benefits such </a:t>
            </a:r>
            <a:r>
              <a:rPr lang="en-US" dirty="0" smtClean="0"/>
              <a:t>as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dirty="0" smtClean="0"/>
              <a:t>continuous operation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dirty="0" smtClean="0"/>
              <a:t>fault tolerance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dirty="0" smtClean="0"/>
              <a:t>reduced downtime</a:t>
            </a:r>
          </a:p>
          <a:p>
            <a:pPr marL="342900" indent="-342900" algn="just">
              <a:buAutoNum type="alphaLcPeriod" startAt="4"/>
            </a:pPr>
            <a:r>
              <a:rPr lang="en-US" dirty="0" smtClean="0"/>
              <a:t>disaster recovery</a:t>
            </a:r>
          </a:p>
          <a:p>
            <a:pPr marL="342900" indent="-342900" algn="just">
              <a:buAutoNum type="alphaLcPeriod" startAt="4"/>
            </a:pPr>
            <a:r>
              <a:rPr lang="en-US" dirty="0" smtClean="0"/>
              <a:t>business </a:t>
            </a:r>
            <a:r>
              <a:rPr lang="en-US" dirty="0"/>
              <a:t>continuity.</a:t>
            </a:r>
          </a:p>
        </p:txBody>
      </p:sp>
    </p:spTree>
    <p:extLst>
      <p:ext uri="{BB962C8B-B14F-4D97-AF65-F5344CB8AC3E}">
        <p14:creationId xmlns:p14="http://schemas.microsoft.com/office/powerpoint/2010/main" val="36525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" y="0"/>
            <a:ext cx="12187197" cy="70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002" y="0"/>
            <a:ext cx="12269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08000"/>
            <a:ext cx="1205345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Talend </a:t>
            </a:r>
            <a:r>
              <a:rPr lang="en-US" sz="2000" b="1" u="sng" dirty="0"/>
              <a:t>High Availability feature Available in below licenses.</a:t>
            </a:r>
          </a:p>
          <a:p>
            <a:endParaRPr lang="en-US" sz="2000" b="1" u="sng" dirty="0"/>
          </a:p>
          <a:p>
            <a:pPr marL="342900" indent="-342900">
              <a:buFont typeface="+mj-lt"/>
              <a:buAutoNum type="alphaLcPeriod"/>
            </a:pPr>
            <a:r>
              <a:rPr lang="en-IN" dirty="0"/>
              <a:t>Big Data Platform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/>
              <a:t>Data Fabric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/>
              <a:t>Data Management Platform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/>
              <a:t>Data Services Platform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/>
              <a:t>MDM Platform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/>
              <a:t>Real-Time Big Data Platform</a:t>
            </a:r>
          </a:p>
          <a:p>
            <a:endParaRPr lang="en-US" dirty="0"/>
          </a:p>
          <a:p>
            <a:r>
              <a:rPr lang="en-US" dirty="0"/>
              <a:t>NOTE:- Documentation link for Talend High Availability.</a:t>
            </a:r>
            <a:endParaRPr lang="en-IN" dirty="0"/>
          </a:p>
          <a:p>
            <a:r>
              <a:rPr lang="en-US" dirty="0">
                <a:hlinkClick r:id="rId2"/>
              </a:rPr>
              <a:t>https://help.talend.com/r/en-US/8.0/installation-guide-linux/talend-high-availability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213" y="-90488"/>
            <a:ext cx="12544425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035" y="474345"/>
            <a:ext cx="1169323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202020"/>
                </a:solidFill>
                <a:effectLst/>
              </a:rPr>
              <a:t>To summarize:</a:t>
            </a:r>
          </a:p>
          <a:p>
            <a:endParaRPr lang="en-US" sz="2000" b="1" i="0" dirty="0" smtClean="0">
              <a:solidFill>
                <a:srgbClr val="20202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02020"/>
                </a:solidFill>
                <a:effectLst/>
              </a:rPr>
              <a:t>Two application servers (Tomcat or JBoss) holding the Talend Administration Center Job Conductors and Virtual Servers pointing to the same Git shared project.</a:t>
            </a:r>
          </a:p>
          <a:p>
            <a:endParaRPr lang="en-US" b="0" i="0" dirty="0" smtClean="0">
              <a:solidFill>
                <a:srgbClr val="20202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02020"/>
                </a:solidFill>
                <a:effectLst/>
              </a:rPr>
              <a:t>All instances of the application server are connected to the project administration database. </a:t>
            </a:r>
          </a:p>
          <a:p>
            <a:endParaRPr lang="en-US" b="0" i="0" dirty="0" smtClean="0">
              <a:solidFill>
                <a:srgbClr val="20202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02020"/>
                </a:solidFill>
                <a:effectLst/>
              </a:rPr>
              <a:t>When an execution server fails, the other execution servers can recover the interrupted tasks.</a:t>
            </a:r>
          </a:p>
          <a:p>
            <a:endParaRPr lang="en-US" b="0" i="0" dirty="0" smtClean="0">
              <a:solidFill>
                <a:srgbClr val="20202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02020"/>
                </a:solidFill>
                <a:effectLst/>
              </a:rPr>
              <a:t>A shared storage is implemented to store and share between active instances all archives and logs generated during each Job execution, for example through a Network-Attached Storage (NAS). This feature is not provided by Talend and thus needs to be implemented separately.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0202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will be work as a Active Active configuration. If we run a job on one TAC parally it will be run on the another TAC.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0202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 configure Same configurations for both the TAC. If one of the TAC server fails, we can recover the jobs from another TAC server</a:t>
            </a:r>
            <a:r>
              <a:rPr lang="en-US" dirty="0" smtClean="0"/>
              <a:t>.</a:t>
            </a:r>
            <a:endParaRPr lang="en-US" dirty="0">
              <a:solidFill>
                <a:srgbClr val="20202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0202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one of the job server fails job will run parallel on another job server.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5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972" y="242515"/>
            <a:ext cx="3044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i="0" dirty="0" smtClean="0">
                <a:solidFill>
                  <a:srgbClr val="202020"/>
                </a:solidFill>
                <a:effectLst/>
              </a:rPr>
              <a:t>Setting up High Availability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217" y="577970"/>
            <a:ext cx="4077709" cy="6280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00" y="969818"/>
            <a:ext cx="74445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dirty="0"/>
              <a:t>The quartz cluster is in active - active configuration, so any Talend Administration Center node can potentially instantiate a Job according to the schedule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lphaLcPeriod"/>
            </a:pPr>
            <a:endParaRPr lang="en-US" dirty="0"/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The quartz cluster configuration is different from the High Availability of the Talend Administration Center web application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lphaLcPeriod"/>
            </a:pPr>
            <a:endParaRPr lang="en-US" dirty="0"/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Both primary and secondary Talend Administration Center must be set as active (they must be up and running), but only one node is used at a given time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lphaLcPeriod"/>
            </a:pPr>
            <a:endParaRPr lang="en-US" dirty="0"/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If the primary node is used in the failover device, then the secondary node must be configured as a failover. This means that when the primary node is down, the failover device redirects to the secondary node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lphaLcPeriod"/>
            </a:pPr>
            <a:endParaRPr lang="en-US" dirty="0"/>
          </a:p>
          <a:p>
            <a:r>
              <a:rPr lang="en-US" dirty="0" smtClean="0"/>
              <a:t>NOTE:- Talend Documentation link.</a:t>
            </a:r>
          </a:p>
          <a:p>
            <a:r>
              <a:rPr lang="en-US" dirty="0" smtClean="0">
                <a:hlinkClick r:id="rId3"/>
              </a:rPr>
              <a:t>https://help.talend.com/r/en-US/8.0/installation-guide-linux/defining-emergency-user-for-talend-administration-center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1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672" y="140003"/>
            <a:ext cx="11804073" cy="5721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ea typeface="Yu Mincho"/>
                <a:cs typeface="Times New Roman" panose="02020603050405020304" pitchFamily="18" charset="0"/>
              </a:rPr>
              <a:t>*For configuring </a:t>
            </a:r>
            <a:r>
              <a:rPr lang="en-US" sz="2000" b="1" dirty="0" smtClean="0">
                <a:ea typeface="Yu Mincho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ea typeface="Yu Mincho"/>
                <a:cs typeface="Times New Roman" panose="02020603050405020304" pitchFamily="18" charset="0"/>
              </a:rPr>
              <a:t>High Availability for Two TAC servers.</a:t>
            </a:r>
            <a:endParaRPr lang="en-IN" sz="2000" b="1" dirty="0" smtClean="0">
              <a:effectLst/>
              <a:ea typeface="Yu Mincho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a typeface="Yu Mincho"/>
                <a:cs typeface="Times New Roman" panose="02020603050405020304" pitchFamily="18" charset="0"/>
              </a:rPr>
              <a:t>We need common nfs shared drive path of logs files.</a:t>
            </a:r>
            <a:endParaRPr lang="en-IN" dirty="0" smtClean="0">
              <a:effectLst/>
              <a:ea typeface="Yu Mincho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a typeface="Yu Mincho"/>
                <a:cs typeface="Times New Roman" panose="02020603050405020304" pitchFamily="18" charset="0"/>
              </a:rPr>
              <a:t>We need common </a:t>
            </a:r>
            <a:r>
              <a:rPr lang="en-US" dirty="0" smtClean="0">
                <a:ea typeface="Yu Mincho"/>
                <a:cs typeface="Times New Roman" panose="02020603050405020304" pitchFamily="18" charset="0"/>
              </a:rPr>
              <a:t>git </a:t>
            </a:r>
            <a:r>
              <a:rPr lang="en-US" dirty="0">
                <a:ea typeface="Yu Mincho"/>
                <a:cs typeface="Times New Roman" panose="02020603050405020304" pitchFamily="18" charset="0"/>
              </a:rPr>
              <a:t>connection for both TAC configurations.</a:t>
            </a:r>
            <a:endParaRPr lang="en-IN" dirty="0" smtClean="0">
              <a:effectLst/>
              <a:ea typeface="Yu Mincho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a typeface="Yu Mincho"/>
                <a:cs typeface="Times New Roman" panose="02020603050405020304" pitchFamily="18" charset="0"/>
              </a:rPr>
              <a:t>We need same database configuration for both TAC.</a:t>
            </a:r>
            <a:endParaRPr lang="en-IN" dirty="0" smtClean="0">
              <a:effectLst/>
              <a:ea typeface="Yu Mincho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ea typeface="Yu Mincho"/>
                <a:cs typeface="Times New Roman" panose="02020603050405020304" pitchFamily="18" charset="0"/>
              </a:rPr>
              <a:t>We need to add the job servers on virtual servers in TAC.</a:t>
            </a:r>
            <a:endParaRPr lang="en-IN" dirty="0" smtClean="0">
              <a:effectLst/>
              <a:ea typeface="Yu Mincho"/>
              <a:cs typeface="Times New Roman" panose="02020603050405020304" pitchFamily="18" charset="0"/>
            </a:endParaRPr>
          </a:p>
          <a:p>
            <a:r>
              <a:rPr lang="en-US" sz="2000" b="1" dirty="0"/>
              <a:t>*High Availability for Job server </a:t>
            </a:r>
            <a:endParaRPr lang="en-IN" sz="2000" b="1" dirty="0"/>
          </a:p>
          <a:p>
            <a:r>
              <a:rPr lang="en-US" dirty="0"/>
              <a:t>We have to install the 2 different job servers on both server and need to configure in virtual servers in TAC servers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# Use case:</a:t>
            </a:r>
            <a:endParaRPr lang="en-IN" dirty="0"/>
          </a:p>
          <a:p>
            <a:r>
              <a:rPr lang="en-US" dirty="0"/>
              <a:t>If one of the job server fails job will run parallel on another job server.</a:t>
            </a:r>
            <a:endParaRPr lang="en-IN" dirty="0"/>
          </a:p>
          <a:p>
            <a:r>
              <a:rPr lang="en-US" dirty="0"/>
              <a:t> </a:t>
            </a:r>
            <a:endParaRPr lang="en-IN" sz="2000" b="1" dirty="0"/>
          </a:p>
          <a:p>
            <a:r>
              <a:rPr lang="en-US" sz="2000" b="1" dirty="0"/>
              <a:t>*High Availability for TAC server.</a:t>
            </a:r>
            <a:endParaRPr lang="en-IN" sz="2000" b="1" dirty="0"/>
          </a:p>
          <a:p>
            <a:r>
              <a:rPr lang="en-US" dirty="0"/>
              <a:t>We have to install the 2 TAC servers on the two different servers. and configure the both servers job server in both TAC virtual server’s configuration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#Use case:</a:t>
            </a:r>
            <a:endParaRPr lang="en-IN" dirty="0"/>
          </a:p>
          <a:p>
            <a:r>
              <a:rPr lang="en-US" dirty="0"/>
              <a:t>It will be work as a Active Active configuration. If we run a job on one TAC parally it will be run on the another TAC.</a:t>
            </a:r>
            <a:endParaRPr lang="en-IN" dirty="0"/>
          </a:p>
          <a:p>
            <a:r>
              <a:rPr lang="en-US" dirty="0"/>
              <a:t>We need to configure Same configurations for both the TAC. If one of the TAC server fails, we can recover the jobs from another TAC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2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36" y="378691"/>
            <a:ext cx="1033549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Installation and Configuration of High Availability.</a:t>
            </a:r>
          </a:p>
          <a:p>
            <a:endParaRPr lang="en-US" sz="2000" b="1" u="sng" dirty="0"/>
          </a:p>
          <a:p>
            <a:r>
              <a:rPr lang="en-US" dirty="0" smtClean="0"/>
              <a:t>*We have installed Talend TAC and Job servers on Two Linux servers.</a:t>
            </a:r>
          </a:p>
          <a:p>
            <a:r>
              <a:rPr lang="en-US" dirty="0" smtClean="0"/>
              <a:t>Ex:-  192.168.1.179</a:t>
            </a:r>
          </a:p>
          <a:p>
            <a:r>
              <a:rPr lang="en-US" dirty="0"/>
              <a:t> </a:t>
            </a:r>
            <a:r>
              <a:rPr lang="en-US" dirty="0" smtClean="0"/>
              <a:t>        192.168.1.178</a:t>
            </a:r>
          </a:p>
          <a:p>
            <a:endParaRPr lang="en-US" dirty="0"/>
          </a:p>
          <a:p>
            <a:r>
              <a:rPr lang="en-US" dirty="0" smtClean="0"/>
              <a:t>*Check all the services are running.</a:t>
            </a:r>
          </a:p>
          <a:p>
            <a:endParaRPr lang="en-US" dirty="0"/>
          </a:p>
          <a:p>
            <a:r>
              <a:rPr lang="en-US" smtClean="0"/>
              <a:t>*Created </a:t>
            </a:r>
            <a:r>
              <a:rPr lang="en-US" dirty="0" smtClean="0"/>
              <a:t>a common share drive path for storing the log files and configure it to both TAC.</a:t>
            </a:r>
          </a:p>
          <a:p>
            <a:endParaRPr lang="en-US" dirty="0"/>
          </a:p>
          <a:p>
            <a:r>
              <a:rPr lang="en-US" dirty="0" smtClean="0"/>
              <a:t>*Collect the git and database credentials and configure same credentials in both TAC servers.</a:t>
            </a:r>
          </a:p>
          <a:p>
            <a:endParaRPr lang="en-US" dirty="0"/>
          </a:p>
          <a:p>
            <a:r>
              <a:rPr lang="en-US" dirty="0" smtClean="0"/>
              <a:t>*Configure the same Nexus credentials in TAC servsers.</a:t>
            </a:r>
          </a:p>
          <a:p>
            <a:endParaRPr lang="en-US" dirty="0"/>
          </a:p>
          <a:p>
            <a:r>
              <a:rPr lang="en-US" dirty="0" smtClean="0"/>
              <a:t>*Add the both job servers in TAC and Create a virtual server and add the job servers in virtual server.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2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688530" cy="6906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1" y="0"/>
            <a:ext cx="5935579" cy="68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288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Yu Mincho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17</cp:revision>
  <dcterms:created xsi:type="dcterms:W3CDTF">2023-11-23T05:49:29Z</dcterms:created>
  <dcterms:modified xsi:type="dcterms:W3CDTF">2023-12-04T09:52:59Z</dcterms:modified>
</cp:coreProperties>
</file>