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6" r:id="rId5"/>
    <p:sldId id="257" r:id="rId6"/>
    <p:sldId id="258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82D5-D209-4B63-92B5-749F4B279119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7A53-7057-4441-8B6C-499F8707F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33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82D5-D209-4B63-92B5-749F4B279119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7A53-7057-4441-8B6C-499F8707F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24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82D5-D209-4B63-92B5-749F4B279119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7A53-7057-4441-8B6C-499F8707F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03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82D5-D209-4B63-92B5-749F4B279119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7A53-7057-4441-8B6C-499F8707F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32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82D5-D209-4B63-92B5-749F4B279119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7A53-7057-4441-8B6C-499F8707F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8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82D5-D209-4B63-92B5-749F4B279119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7A53-7057-4441-8B6C-499F8707F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10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82D5-D209-4B63-92B5-749F4B279119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7A53-7057-4441-8B6C-499F8707F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73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82D5-D209-4B63-92B5-749F4B279119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7A53-7057-4441-8B6C-499F8707F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30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82D5-D209-4B63-92B5-749F4B279119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7A53-7057-4441-8B6C-499F8707F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28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82D5-D209-4B63-92B5-749F4B279119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7A53-7057-4441-8B6C-499F8707F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77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82D5-D209-4B63-92B5-749F4B279119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7A53-7057-4441-8B6C-499F8707F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22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282D5-D209-4B63-92B5-749F4B279119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07A53-7057-4441-8B6C-499F8707F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95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help.sonatype.com/repomanager3/product-information/download/download-archives---repository-manager-3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wnload.sonatype.com/nexus/3/nexus-3.54.1-01-unix.tar.gz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2800" y="295564"/>
            <a:ext cx="10298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Installation and configuration of Nexus in Talend TAC</a:t>
            </a:r>
            <a:endParaRPr lang="en-IN" sz="36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3891" y="895713"/>
            <a:ext cx="12007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*Installation of java on the server</a:t>
            </a:r>
          </a:p>
          <a:p>
            <a:r>
              <a:rPr lang="en-US" sz="2000" dirty="0"/>
              <a:t>c</a:t>
            </a:r>
            <a:r>
              <a:rPr lang="en-US" sz="2000" dirty="0" smtClean="0"/>
              <a:t>d /</a:t>
            </a:r>
            <a:r>
              <a:rPr lang="en-US" sz="2000" dirty="0" err="1" smtClean="0"/>
              <a:t>usr</a:t>
            </a:r>
            <a:r>
              <a:rPr lang="en-US" sz="2000" dirty="0" smtClean="0"/>
              <a:t>/lib	</a:t>
            </a:r>
          </a:p>
          <a:p>
            <a:r>
              <a:rPr lang="en-US" sz="2000" dirty="0" err="1" smtClean="0"/>
              <a:t>mkdir</a:t>
            </a:r>
            <a:r>
              <a:rPr lang="en-US" sz="2000" dirty="0" smtClean="0"/>
              <a:t> </a:t>
            </a:r>
            <a:r>
              <a:rPr lang="en-US" sz="2000" dirty="0" err="1" smtClean="0"/>
              <a:t>jvm</a:t>
            </a:r>
            <a:endParaRPr lang="en-US" sz="2000" dirty="0"/>
          </a:p>
          <a:p>
            <a:r>
              <a:rPr lang="en-US" sz="2000" dirty="0"/>
              <a:t>c</a:t>
            </a:r>
            <a:r>
              <a:rPr lang="en-US" sz="2000" dirty="0" smtClean="0"/>
              <a:t>d /</a:t>
            </a:r>
            <a:r>
              <a:rPr lang="en-US" sz="2000" dirty="0" err="1" smtClean="0"/>
              <a:t>usr</a:t>
            </a:r>
            <a:r>
              <a:rPr lang="en-US" sz="2000" dirty="0" smtClean="0"/>
              <a:t>/lib/</a:t>
            </a:r>
            <a:r>
              <a:rPr lang="en-US" sz="2000" dirty="0" err="1" smtClean="0"/>
              <a:t>jvm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376574"/>
            <a:ext cx="12192000" cy="448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7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0909" y="166255"/>
            <a:ext cx="11628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7:- login to the nexus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920"/>
            <a:ext cx="12192000" cy="623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7782"/>
            <a:ext cx="11554691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8:-  Configuring the Nexus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Check the nexus should be up and running.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Go to the Sonatype Nexus Repository Manager interface.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Go to the </a:t>
            </a:r>
            <a:r>
              <a:rPr lang="en-US" b="1" dirty="0"/>
              <a:t>Repositories</a:t>
            </a:r>
            <a:r>
              <a:rPr lang="en-US" dirty="0"/>
              <a:t> tab to create the following </a:t>
            </a:r>
            <a:r>
              <a:rPr lang="en-US" dirty="0" smtClean="0"/>
              <a:t>repositories:</a:t>
            </a:r>
          </a:p>
          <a:p>
            <a:pPr marL="342900" indent="-342900">
              <a:buFont typeface="+mj-lt"/>
              <a:buAutoNum type="alphaLcPeriod"/>
            </a:pPr>
            <a:r>
              <a:rPr lang="en-IN" dirty="0" smtClean="0"/>
              <a:t>talend-updates</a:t>
            </a:r>
            <a:endParaRPr lang="en-IN" dirty="0"/>
          </a:p>
          <a:p>
            <a:pPr marL="342900" indent="-342900">
              <a:buFont typeface="+mj-lt"/>
              <a:buAutoNum type="alphaLcPeriod"/>
            </a:pPr>
            <a:r>
              <a:rPr lang="en-IN" dirty="0" smtClean="0"/>
              <a:t>talend-custom-libs-snapshot</a:t>
            </a:r>
            <a:endParaRPr lang="en-IN" dirty="0"/>
          </a:p>
          <a:p>
            <a:pPr marL="342900" indent="-342900">
              <a:buFont typeface="+mj-lt"/>
              <a:buAutoNum type="alphaLcPeriod"/>
            </a:pPr>
            <a:r>
              <a:rPr lang="en-IN" dirty="0" smtClean="0"/>
              <a:t>talend-custom-libs-release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r>
              <a:rPr lang="en-IN" dirty="0" smtClean="0"/>
              <a:t>a)    Click</a:t>
            </a:r>
            <a:r>
              <a:rPr lang="en-IN" dirty="0"/>
              <a:t> </a:t>
            </a:r>
            <a:r>
              <a:rPr lang="en-IN" b="1" dirty="0"/>
              <a:t>Create repository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Select </a:t>
            </a:r>
            <a:r>
              <a:rPr lang="en-US" b="1" dirty="0"/>
              <a:t>maven2 (hosted)</a:t>
            </a:r>
            <a:r>
              <a:rPr lang="en-US" dirty="0"/>
              <a:t> from the list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Name your repository talend-updates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Under the sub-section </a:t>
            </a:r>
            <a:r>
              <a:rPr lang="en-US" b="1" dirty="0"/>
              <a:t>version policy</a:t>
            </a:r>
            <a:r>
              <a:rPr lang="en-US" dirty="0"/>
              <a:t>, select </a:t>
            </a:r>
            <a:r>
              <a:rPr lang="en-US" b="1" dirty="0"/>
              <a:t>Release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Click </a:t>
            </a:r>
            <a:r>
              <a:rPr lang="en-US" b="1" dirty="0"/>
              <a:t>Create repository</a:t>
            </a:r>
            <a:r>
              <a:rPr lang="en-US" dirty="0"/>
              <a:t> to save your changes.</a:t>
            </a:r>
          </a:p>
          <a:p>
            <a:endParaRPr lang="en-US" dirty="0"/>
          </a:p>
          <a:p>
            <a:r>
              <a:rPr lang="en-US" dirty="0"/>
              <a:t>b) Create another maven2 (hosted) repository named talend-custom-libs-snapshot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Under the sub-section </a:t>
            </a:r>
            <a:r>
              <a:rPr lang="en-US" b="1" dirty="0"/>
              <a:t>version policy</a:t>
            </a:r>
            <a:r>
              <a:rPr lang="en-US" dirty="0"/>
              <a:t>, select </a:t>
            </a:r>
            <a:r>
              <a:rPr lang="en-US" b="1" dirty="0" smtClean="0"/>
              <a:t>snapshot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Click </a:t>
            </a:r>
            <a:r>
              <a:rPr lang="en-US" b="1" dirty="0"/>
              <a:t>Create repository</a:t>
            </a:r>
            <a:r>
              <a:rPr lang="en-US" dirty="0"/>
              <a:t> to save your changes</a:t>
            </a:r>
            <a:r>
              <a:rPr lang="en-US" dirty="0" smtClean="0"/>
              <a:t>.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) Create the last maven2 (hosted) repository and name it talend-custom-libs-release</a:t>
            </a:r>
            <a:r>
              <a:rPr lang="en-US" b="1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Under the sub-section </a:t>
            </a:r>
            <a:r>
              <a:rPr lang="en-US" b="1" dirty="0"/>
              <a:t>version policy</a:t>
            </a:r>
            <a:r>
              <a:rPr lang="en-US" dirty="0"/>
              <a:t>, select </a:t>
            </a:r>
            <a:r>
              <a:rPr lang="en-US" b="1" dirty="0"/>
              <a:t>Release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Click </a:t>
            </a:r>
            <a:r>
              <a:rPr lang="en-US" b="1" dirty="0"/>
              <a:t>Create repository</a:t>
            </a:r>
            <a:r>
              <a:rPr lang="en-US" dirty="0"/>
              <a:t> to save your changes.</a:t>
            </a:r>
            <a:endParaRPr lang="en-US" b="1" dirty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b="1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532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0704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88391"/>
            <a:ext cx="12192000" cy="346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35320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59200"/>
            <a:ext cx="121920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8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891" y="0"/>
            <a:ext cx="11600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Go to the </a:t>
            </a:r>
            <a:r>
              <a:rPr lang="en-US" b="1" dirty="0"/>
              <a:t>Roles</a:t>
            </a:r>
            <a:r>
              <a:rPr lang="en-US" dirty="0"/>
              <a:t> tab, click </a:t>
            </a:r>
            <a:r>
              <a:rPr lang="en-US" b="1" dirty="0"/>
              <a:t>Create role</a:t>
            </a:r>
            <a:r>
              <a:rPr lang="en-US" dirty="0"/>
              <a:t> &gt; </a:t>
            </a:r>
            <a:r>
              <a:rPr lang="en-US" b="1" dirty="0"/>
              <a:t>Nexus role</a:t>
            </a:r>
            <a:r>
              <a:rPr lang="en-US" dirty="0"/>
              <a:t> and create the following roles with the following privileges added to the </a:t>
            </a:r>
            <a:r>
              <a:rPr lang="en-US" b="1" dirty="0"/>
              <a:t>Given</a:t>
            </a:r>
            <a:r>
              <a:rPr lang="en-US" dirty="0"/>
              <a:t> list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024752"/>
              </p:ext>
            </p:extLst>
          </p:nvPr>
        </p:nvGraphicFramePr>
        <p:xfrm>
          <a:off x="0" y="784320"/>
          <a:ext cx="12192000" cy="786384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95851031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16866921"/>
                    </a:ext>
                  </a:extLst>
                </a:gridCol>
              </a:tblGrid>
              <a:tr h="3497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OPTION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266520"/>
                  </a:ext>
                </a:extLst>
              </a:tr>
              <a:tr h="3503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PRIVILAGES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313690"/>
                  </a:ext>
                </a:extLst>
              </a:tr>
              <a:tr h="1641154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talend-updates-admin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nx-repository-view-maven2-talend-updates-add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nx-repository-view-maven2-talend-updates-browse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nx-repository-view-maven2-talend-updates-edit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nx-repository-view-maven2-talend-updates-read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nx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-script-*-run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264576"/>
                  </a:ext>
                </a:extLst>
              </a:tr>
              <a:tr h="112289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talend-updates-read-only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nx-repository-view-maven2-talend-updates-read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nx-repository-view-maven2-talend-updates-browse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nx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-script-*-run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573945"/>
                  </a:ext>
                </a:extLst>
              </a:tr>
              <a:tr h="397332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talend-custom-libs-admin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nx-repository-view-maven2-talend-custom-libs-release-add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nx-repository-view-maven2-talend-custom-libs-release-browse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nx-repository-view-maven2-talend-custom-libs-release-edit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nx-repository-view-maven2-talend-custom-libs-release-read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nx-repository-view-maven2-talend-custom-libs-snapshot-add</a:t>
                      </a:r>
                      <a:endParaRPr lang="en-I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nx-repository-view-maven2-talend-custom-libs-snapshot-  browse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nx-repository-view-maven2-talend-custom-libs-snapshot-edit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nx-repository-view-maven2-talend-custom-libs-snapshot-read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nx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-script-*-run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986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29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825582"/>
              </p:ext>
            </p:extLst>
          </p:nvPr>
        </p:nvGraphicFramePr>
        <p:xfrm>
          <a:off x="-2" y="220901"/>
          <a:ext cx="12071928" cy="347472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6035964">
                  <a:extLst>
                    <a:ext uri="{9D8B030D-6E8A-4147-A177-3AD203B41FA5}">
                      <a16:colId xmlns:a16="http://schemas.microsoft.com/office/drawing/2014/main" val="2612370489"/>
                    </a:ext>
                  </a:extLst>
                </a:gridCol>
                <a:gridCol w="6035964">
                  <a:extLst>
                    <a:ext uri="{9D8B030D-6E8A-4147-A177-3AD203B41FA5}">
                      <a16:colId xmlns:a16="http://schemas.microsoft.com/office/drawing/2014/main" val="933207538"/>
                    </a:ext>
                  </a:extLst>
                </a:gridCol>
              </a:tblGrid>
              <a:tr h="74891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talend-custom-libs-snapshot-read-only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nx-repository-view-maven2-talend-custom-libs-snapshot-browse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nx-repository-view-maven2-talend-custom-libs-snapshot-read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nx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-script-*-run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843032"/>
                  </a:ext>
                </a:extLst>
              </a:tr>
              <a:tr h="40865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talend-custom-libs-release-read-only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nx-repository-view-maven2-talend-custom-libs-release-browse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nx-repository-view-maven2-talend-custom-libs-release-read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nx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-script-*-run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40569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7018" y="4221018"/>
            <a:ext cx="1091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Add the roles in the roles and privileges in the roles subsection.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735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51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59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836"/>
            <a:ext cx="1205345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9:- </a:t>
            </a:r>
            <a:r>
              <a:rPr lang="en-US" dirty="0"/>
              <a:t>Under the </a:t>
            </a:r>
            <a:r>
              <a:rPr lang="en-US" b="1" dirty="0"/>
              <a:t>Users</a:t>
            </a:r>
            <a:r>
              <a:rPr lang="en-US" dirty="0"/>
              <a:t> tab, create the following users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a) talend-updates-admin: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                          </a:t>
            </a:r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user is used in Talend Administration Center </a:t>
            </a:r>
            <a:r>
              <a:rPr lang="en-US" b="1" dirty="0"/>
              <a:t>Configuration</a:t>
            </a:r>
            <a:r>
              <a:rPr lang="en-US" dirty="0"/>
              <a:t> &gt; </a:t>
            </a:r>
            <a:r>
              <a:rPr lang="en-US" b="1" dirty="0"/>
              <a:t>Software Update</a:t>
            </a:r>
            <a:r>
              <a:rPr lang="en-US" dirty="0"/>
              <a:t> group. Talend </a:t>
            </a:r>
            <a:r>
              <a:rPr lang="en-US" dirty="0" smtClean="0"/>
              <a:t>      Administration </a:t>
            </a:r>
            <a:r>
              <a:rPr lang="en-US" dirty="0"/>
              <a:t>Center downloads the patch from Talend Update Server and uses this account to upload the patch to Nexus. Talend Studio can download the patch from Nexus without credentials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b) talend-custom-libs-admin:</a:t>
            </a:r>
          </a:p>
          <a:p>
            <a:r>
              <a:rPr lang="en-US" dirty="0" smtClean="0"/>
              <a:t>                        This </a:t>
            </a:r>
            <a:r>
              <a:rPr lang="en-US" dirty="0"/>
              <a:t>user is used in Talend Administration Center </a:t>
            </a:r>
            <a:r>
              <a:rPr lang="en-US" b="1" dirty="0"/>
              <a:t>Configuration</a:t>
            </a:r>
            <a:r>
              <a:rPr lang="en-US" dirty="0"/>
              <a:t> &gt; </a:t>
            </a:r>
            <a:r>
              <a:rPr lang="en-US" b="1" dirty="0"/>
              <a:t>User Libraries</a:t>
            </a:r>
            <a:r>
              <a:rPr lang="en-US" dirty="0"/>
              <a:t> group. Talend Studio gets the configuration information from Talend Administration Center to upload and download third-party libraries.</a:t>
            </a:r>
          </a:p>
          <a:p>
            <a:pPr algn="just"/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Click </a:t>
            </a:r>
            <a:r>
              <a:rPr lang="en-IN" b="1" dirty="0"/>
              <a:t>Create local user</a:t>
            </a:r>
            <a:r>
              <a:rPr lang="en-IN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Write </a:t>
            </a:r>
            <a:r>
              <a:rPr lang="en-US" b="1" dirty="0"/>
              <a:t>talend-updates-admin</a:t>
            </a:r>
            <a:r>
              <a:rPr lang="en-US" dirty="0"/>
              <a:t> as the ID and fill the other required fields.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Go to the </a:t>
            </a:r>
            <a:r>
              <a:rPr lang="en-US" b="1" dirty="0"/>
              <a:t>Roles</a:t>
            </a:r>
            <a:r>
              <a:rPr lang="en-US" dirty="0"/>
              <a:t> sub-section and add </a:t>
            </a:r>
            <a:r>
              <a:rPr lang="en-US" b="1" dirty="0"/>
              <a:t>talend-updates-admin</a:t>
            </a:r>
            <a:r>
              <a:rPr lang="en-US" dirty="0"/>
              <a:t> to the </a:t>
            </a:r>
            <a:r>
              <a:rPr lang="en-US" b="1" dirty="0"/>
              <a:t>Granted</a:t>
            </a:r>
            <a:r>
              <a:rPr lang="en-US" dirty="0"/>
              <a:t> list.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Click </a:t>
            </a:r>
            <a:r>
              <a:rPr lang="en-IN" b="1" dirty="0"/>
              <a:t>Create local user</a:t>
            </a:r>
            <a:r>
              <a:rPr lang="en-IN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Create the user with the </a:t>
            </a:r>
            <a:r>
              <a:rPr lang="en-US" b="1" dirty="0"/>
              <a:t>talend-custom-libs-admin</a:t>
            </a:r>
            <a:r>
              <a:rPr lang="en-US" dirty="0"/>
              <a:t> ID.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Go to the </a:t>
            </a:r>
            <a:r>
              <a:rPr lang="en-US" b="1" dirty="0"/>
              <a:t>Roles</a:t>
            </a:r>
            <a:r>
              <a:rPr lang="en-US" dirty="0"/>
              <a:t> sub-section and add </a:t>
            </a:r>
            <a:r>
              <a:rPr lang="en-US" b="1" dirty="0"/>
              <a:t>talend-custom-libs-admin</a:t>
            </a:r>
            <a:r>
              <a:rPr lang="en-US" dirty="0"/>
              <a:t> to the </a:t>
            </a:r>
            <a:r>
              <a:rPr lang="en-US" b="1" dirty="0"/>
              <a:t>Granted</a:t>
            </a:r>
            <a:r>
              <a:rPr lang="en-US" dirty="0"/>
              <a:t> list.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Open the </a:t>
            </a:r>
            <a:r>
              <a:rPr lang="en-IN" b="1" dirty="0"/>
              <a:t>admin</a:t>
            </a:r>
            <a:r>
              <a:rPr lang="en-IN" dirty="0"/>
              <a:t> user.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Add the </a:t>
            </a:r>
            <a:r>
              <a:rPr lang="en-US" b="1" dirty="0" err="1"/>
              <a:t>nx</a:t>
            </a:r>
            <a:r>
              <a:rPr lang="en-US" b="1" dirty="0"/>
              <a:t>-admin</a:t>
            </a:r>
            <a:r>
              <a:rPr lang="en-US" dirty="0"/>
              <a:t> role to the </a:t>
            </a:r>
            <a:r>
              <a:rPr lang="en-US" b="1" dirty="0"/>
              <a:t>Granted</a:t>
            </a:r>
            <a:r>
              <a:rPr lang="en-US" dirty="0"/>
              <a:t> list.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Open the </a:t>
            </a:r>
            <a:r>
              <a:rPr lang="en-IN" b="1" dirty="0"/>
              <a:t>anonymous</a:t>
            </a:r>
            <a:r>
              <a:rPr lang="en-IN" dirty="0"/>
              <a:t> user.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Add the </a:t>
            </a:r>
            <a:r>
              <a:rPr lang="en-US" b="1" dirty="0" err="1"/>
              <a:t>nx</a:t>
            </a:r>
            <a:r>
              <a:rPr lang="en-US" b="1" dirty="0"/>
              <a:t>-anonymous</a:t>
            </a:r>
            <a:r>
              <a:rPr lang="en-US" dirty="0"/>
              <a:t>, </a:t>
            </a:r>
            <a:r>
              <a:rPr lang="en-US" b="1" dirty="0"/>
              <a:t>talend-custom-libs-release-read-only</a:t>
            </a:r>
            <a:r>
              <a:rPr lang="en-US" dirty="0"/>
              <a:t>, </a:t>
            </a:r>
            <a:r>
              <a:rPr lang="en-US" b="1" dirty="0"/>
              <a:t>talend-custom-libs-snapshot-read-only</a:t>
            </a:r>
            <a:r>
              <a:rPr lang="en-US" dirty="0"/>
              <a:t> and </a:t>
            </a:r>
            <a:r>
              <a:rPr lang="en-US" b="1" dirty="0"/>
              <a:t>talend-updates-read-only</a:t>
            </a:r>
            <a:r>
              <a:rPr lang="en-US" dirty="0"/>
              <a:t> roles to the </a:t>
            </a:r>
            <a:r>
              <a:rPr lang="en-US" b="1" dirty="0"/>
              <a:t>Granted</a:t>
            </a:r>
            <a:r>
              <a:rPr lang="en-US" dirty="0"/>
              <a:t> list.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97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6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836" y="101600"/>
            <a:ext cx="1196109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en-US" dirty="0"/>
              <a:t>Extract </a:t>
            </a:r>
            <a:r>
              <a:rPr lang="en-US" dirty="0" smtClean="0"/>
              <a:t>the tar.gz  file</a:t>
            </a:r>
          </a:p>
          <a:p>
            <a:endParaRPr lang="en-US" dirty="0"/>
          </a:p>
          <a:p>
            <a:r>
              <a:rPr lang="en-US" dirty="0" smtClean="0"/>
              <a:t>tar -</a:t>
            </a:r>
            <a:r>
              <a:rPr lang="en-US" dirty="0" err="1" smtClean="0"/>
              <a:t>xvzf</a:t>
            </a:r>
            <a:r>
              <a:rPr lang="en-US" dirty="0"/>
              <a:t>  </a:t>
            </a:r>
            <a:r>
              <a:rPr lang="en-US" dirty="0" smtClean="0"/>
              <a:t>openjdk-11.0.2_linux-x64_bin.tar.gz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*Set up the java path</a:t>
            </a:r>
          </a:p>
          <a:p>
            <a:r>
              <a:rPr lang="en-US" dirty="0" smtClean="0"/>
              <a:t>cd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profile.d</a:t>
            </a:r>
            <a:endParaRPr lang="en-US" dirty="0" smtClean="0"/>
          </a:p>
          <a:p>
            <a:r>
              <a:rPr lang="en-US" dirty="0" smtClean="0"/>
              <a:t>vi jdk.sh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*Save the file</a:t>
            </a:r>
          </a:p>
          <a:p>
            <a:r>
              <a:rPr lang="en-US" dirty="0" smtClean="0"/>
              <a:t>Esc</a:t>
            </a:r>
          </a:p>
          <a:p>
            <a:r>
              <a:rPr lang="en-US" dirty="0" smtClean="0"/>
              <a:t>:</a:t>
            </a:r>
            <a:r>
              <a:rPr lang="en-US" dirty="0" err="1" smtClean="0"/>
              <a:t>wq</a:t>
            </a:r>
            <a:endParaRPr lang="en-US" dirty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08319"/>
            <a:ext cx="12158362" cy="17164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0" y="3826794"/>
            <a:ext cx="121676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0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94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7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009" y="269507"/>
            <a:ext cx="11531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*Reboot the system</a:t>
            </a:r>
          </a:p>
          <a:p>
            <a:endParaRPr lang="en-US" dirty="0" smtClean="0"/>
          </a:p>
          <a:p>
            <a:r>
              <a:rPr lang="en-US" dirty="0" smtClean="0"/>
              <a:t>* Check the java version</a:t>
            </a:r>
          </a:p>
          <a:p>
            <a:r>
              <a:rPr lang="en-US" dirty="0"/>
              <a:t>j</a:t>
            </a:r>
            <a:r>
              <a:rPr lang="en-US" dirty="0" smtClean="0"/>
              <a:t>ava –version</a:t>
            </a:r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64535"/>
            <a:ext cx="12192000" cy="24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1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0837" y="470840"/>
            <a:ext cx="11739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Step1:-  Download the Nexus from the link get the latest version</a:t>
            </a:r>
          </a:p>
          <a:p>
            <a:endParaRPr lang="en-US" dirty="0"/>
          </a:p>
          <a:p>
            <a:r>
              <a:rPr lang="en-IN" dirty="0" smtClean="0">
                <a:hlinkClick r:id="rId2"/>
              </a:rPr>
              <a:t>https://help.sonatype.com/repomanager3/product-information/download/download-archives---repository-manager-3</a:t>
            </a:r>
            <a:endParaRPr lang="en-IN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8168"/>
            <a:ext cx="12192000" cy="483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2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600" y="157018"/>
            <a:ext cx="116747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2:- copy the link Address and paste it on </a:t>
            </a:r>
            <a:r>
              <a:rPr lang="en-US" dirty="0" err="1" smtClean="0"/>
              <a:t>linux</a:t>
            </a:r>
            <a:r>
              <a:rPr lang="en-US" dirty="0" smtClean="0"/>
              <a:t> server</a:t>
            </a:r>
          </a:p>
          <a:p>
            <a:endParaRPr lang="en-US" dirty="0" smtClean="0"/>
          </a:p>
          <a:p>
            <a:r>
              <a:rPr lang="en-US" dirty="0" smtClean="0"/>
              <a:t>cd  /opt</a:t>
            </a:r>
          </a:p>
          <a:p>
            <a:r>
              <a:rPr lang="en-US" dirty="0" err="1" smtClean="0"/>
              <a:t>wget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https://download.sonatype.com/nexus/3/nexus-3.54.1-01-unix.tar.gz</a:t>
            </a:r>
            <a:r>
              <a:rPr lang="en-US" dirty="0" smtClean="0"/>
              <a:t> --no-check-certificate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0373"/>
            <a:ext cx="12192000" cy="543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2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128" y="202131"/>
            <a:ext cx="115695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3:- Extract the Nexus file</a:t>
            </a:r>
          </a:p>
          <a:p>
            <a:endParaRPr lang="en-US" dirty="0"/>
          </a:p>
          <a:p>
            <a:r>
              <a:rPr lang="en-US" dirty="0" smtClean="0"/>
              <a:t>tar -</a:t>
            </a:r>
            <a:r>
              <a:rPr lang="en-US" dirty="0" err="1" smtClean="0"/>
              <a:t>xvzf</a:t>
            </a:r>
            <a:r>
              <a:rPr lang="en-US" dirty="0" smtClean="0"/>
              <a:t> nexus-3.54.1-01-unix.tar.gz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*Check the files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" y="1265143"/>
            <a:ext cx="12185584" cy="1358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40065"/>
            <a:ext cx="12192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634" y="298383"/>
            <a:ext cx="11685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4:- Start the Nexus</a:t>
            </a:r>
          </a:p>
          <a:p>
            <a:endParaRPr lang="en-US" dirty="0" smtClean="0"/>
          </a:p>
          <a:p>
            <a:r>
              <a:rPr lang="en-US" dirty="0" smtClean="0"/>
              <a:t>cd /opt/nexus-3.54.1-01/bin</a:t>
            </a:r>
          </a:p>
          <a:p>
            <a:endParaRPr lang="en-US" dirty="0"/>
          </a:p>
          <a:p>
            <a:r>
              <a:rPr lang="en-US" dirty="0" smtClean="0"/>
              <a:t>*Run this command</a:t>
            </a:r>
          </a:p>
          <a:p>
            <a:r>
              <a:rPr lang="en-US" dirty="0" smtClean="0"/>
              <a:t>nohup ./nexus run &amp;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79448"/>
            <a:ext cx="12192000" cy="347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8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90"/>
            <a:ext cx="12007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5:- Check the nexus running on server</a:t>
            </a:r>
          </a:p>
          <a:p>
            <a:r>
              <a:rPr lang="en-US" dirty="0" smtClean="0"/>
              <a:t>http://localhost:8081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709" y="1606532"/>
            <a:ext cx="12192000" cy="453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8964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Step:- 6 sign in to the Nexus</a:t>
            </a:r>
          </a:p>
          <a:p>
            <a:endParaRPr lang="en-US" dirty="0"/>
          </a:p>
          <a:p>
            <a:r>
              <a:rPr lang="en-US" dirty="0"/>
              <a:t>cd /</a:t>
            </a:r>
            <a:r>
              <a:rPr lang="en-US" dirty="0" smtClean="0"/>
              <a:t>opt/</a:t>
            </a:r>
            <a:r>
              <a:rPr lang="en-US" dirty="0" err="1" smtClean="0"/>
              <a:t>sonatype</a:t>
            </a:r>
            <a:r>
              <a:rPr lang="en-US" dirty="0" smtClean="0"/>
              <a:t>-work/nexus3</a:t>
            </a:r>
          </a:p>
          <a:p>
            <a:r>
              <a:rPr lang="en-US" dirty="0" smtClean="0"/>
              <a:t>vi admin.password</a:t>
            </a:r>
          </a:p>
          <a:p>
            <a:endParaRPr lang="en-US" dirty="0"/>
          </a:p>
          <a:p>
            <a:r>
              <a:rPr lang="en-US" dirty="0" smtClean="0"/>
              <a:t>User:- admin</a:t>
            </a:r>
          </a:p>
          <a:p>
            <a:r>
              <a:rPr lang="en-US" dirty="0" smtClean="0"/>
              <a:t>Copy the password from admin.password file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1252"/>
            <a:ext cx="12192000" cy="3133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72125"/>
            <a:ext cx="121920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7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262</Words>
  <Application>Microsoft Office PowerPoint</Application>
  <PresentationFormat>Widescreen</PresentationFormat>
  <Paragraphs>149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 Patil</dc:creator>
  <cp:lastModifiedBy>Omkar Patil</cp:lastModifiedBy>
  <cp:revision>37</cp:revision>
  <dcterms:created xsi:type="dcterms:W3CDTF">2023-06-02T09:06:39Z</dcterms:created>
  <dcterms:modified xsi:type="dcterms:W3CDTF">2023-09-08T06:12:57Z</dcterms:modified>
</cp:coreProperties>
</file>