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6" r:id="rId8"/>
    <p:sldId id="261" r:id="rId9"/>
    <p:sldId id="268" r:id="rId10"/>
    <p:sldId id="262" r:id="rId11"/>
    <p:sldId id="263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8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0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8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1488D-C2E2-4787-841A-3FD1B8EF56B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7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-sw.com/pages/downloads/" TargetMode="External"/><Relationship Id="rId2" Type="http://schemas.openxmlformats.org/officeDocument/2006/relationships/hyperlink" Target="https://www.oracle.com/java/technologies/downloads/#java11-window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11480/M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pensourceetl.net/TalendDataCata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96721" y="0"/>
            <a:ext cx="1120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b="1" i="1" dirty="0" smtClean="0"/>
              <a:t>                     Installation of TDC on windows</a:t>
            </a:r>
            <a:endParaRPr lang="en-US" sz="4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79849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#Install and setup a java path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https://www.oracle.com/java/technologies/downloads/#java11-windows</a:t>
            </a:r>
            <a:endParaRPr lang="en-US" dirty="0"/>
          </a:p>
          <a:p>
            <a:r>
              <a:rPr lang="en-US" dirty="0" smtClean="0"/>
              <a:t>#sign in in the oracle account and download</a:t>
            </a:r>
          </a:p>
          <a:p>
            <a:r>
              <a:rPr lang="en-US" dirty="0" smtClean="0"/>
              <a:t>(or)</a:t>
            </a:r>
          </a:p>
          <a:p>
            <a:r>
              <a:rPr lang="en-US" dirty="0">
                <a:hlinkClick r:id="rId3"/>
              </a:rPr>
              <a:t>https://bell-sw.com/pages/downloads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#install the java and setup the path of java</a:t>
            </a:r>
          </a:p>
          <a:p>
            <a:endParaRPr lang="en-US" dirty="0"/>
          </a:p>
          <a:p>
            <a:r>
              <a:rPr lang="en-US" dirty="0" smtClean="0"/>
              <a:t>#Goto windows PowerShell &amp; check the java is set.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1273"/>
            <a:ext cx="12192000" cy="22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#Access the TDC from web browses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http://localhost:11480/MM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(or)</a:t>
            </a:r>
          </a:p>
          <a:p>
            <a:endParaRPr lang="en-US" dirty="0"/>
          </a:p>
          <a:p>
            <a:r>
              <a:rPr lang="en-US" dirty="0" smtClean="0"/>
              <a:t>#Direct click on metadata management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3477"/>
            <a:ext cx="12192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#http://localhost:11480/MM</a:t>
            </a:r>
          </a:p>
          <a:p>
            <a:r>
              <a:rPr lang="en-US" dirty="0" smtClean="0"/>
              <a:t>User:- Administrator</a:t>
            </a:r>
          </a:p>
          <a:p>
            <a:r>
              <a:rPr lang="en-US" dirty="0" smtClean="0"/>
              <a:t>Password:- Administrator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678"/>
            <a:ext cx="121920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#sign in into the TDC</a:t>
            </a:r>
          </a:p>
          <a:p>
            <a:endParaRPr lang="en-US" dirty="0"/>
          </a:p>
          <a:p>
            <a:r>
              <a:rPr lang="en-US" dirty="0" smtClean="0"/>
              <a:t>#configure the database setting</a:t>
            </a:r>
          </a:p>
          <a:p>
            <a:r>
              <a:rPr lang="en-US" dirty="0" smtClean="0"/>
              <a:t>#check the database type</a:t>
            </a:r>
          </a:p>
          <a:p>
            <a:r>
              <a:rPr lang="en-US" dirty="0" smtClean="0"/>
              <a:t>#check the connection and save 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739"/>
            <a:ext cx="12192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#Reload or again open the page</a:t>
            </a:r>
          </a:p>
          <a:p>
            <a:endParaRPr lang="en-US" dirty="0"/>
          </a:p>
          <a:p>
            <a:r>
              <a:rPr lang="en-US" dirty="0" smtClean="0"/>
              <a:t>#Download the host.xml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858"/>
            <a:ext cx="12192000" cy="3733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5606473"/>
            <a:ext cx="8977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#Upload the Host.xml file in the URL provided with mail </a:t>
            </a:r>
          </a:p>
          <a:p>
            <a:r>
              <a:rPr lang="en-US" dirty="0" smtClean="0"/>
              <a:t>It will generate the license then download the license </a:t>
            </a:r>
          </a:p>
          <a:p>
            <a:endParaRPr lang="en-US" dirty="0"/>
          </a:p>
          <a:p>
            <a:r>
              <a:rPr lang="en-US" dirty="0" smtClean="0"/>
              <a:t>#Browse and upload the downloaded license </a:t>
            </a:r>
            <a:r>
              <a:rPr lang="en-US" smtClean="0"/>
              <a:t>and save it.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#Browse and upload the license file</a:t>
            </a:r>
          </a:p>
        </p:txBody>
      </p:sp>
      <p:sp>
        <p:nvSpPr>
          <p:cNvPr id="5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830"/>
            <a:ext cx="12192000" cy="569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4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96721" y="0"/>
            <a:ext cx="1120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b="1" i="1" dirty="0" smtClean="0"/>
              <a:t>                     Installation of TDC on windows</a:t>
            </a:r>
            <a:endParaRPr lang="en-US" sz="4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2803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#Install TDC .Zip file for windows</a:t>
            </a:r>
          </a:p>
          <a:p>
            <a:endParaRPr lang="en-US" dirty="0"/>
          </a:p>
          <a:p>
            <a:r>
              <a:rPr lang="en-US" dirty="0" smtClean="0"/>
              <a:t>#click on this link</a:t>
            </a:r>
          </a:p>
          <a:p>
            <a:r>
              <a:rPr lang="en-US" dirty="0" smtClean="0">
                <a:hlinkClick r:id="rId2"/>
              </a:rPr>
              <a:t>https://www.opensourceetl.net/TalendDataCatalog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#give the username and password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2360"/>
            <a:ext cx="6615448" cy="1761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85635"/>
            <a:ext cx="121920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0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)8.0</a:t>
            </a:r>
          </a:p>
          <a:p>
            <a:r>
              <a:rPr lang="en-US" dirty="0" smtClean="0"/>
              <a:t>ii)Software</a:t>
            </a:r>
          </a:p>
          <a:p>
            <a:r>
              <a:rPr lang="en-US" dirty="0" smtClean="0"/>
              <a:t>iii)Download TDC-8-20230302.zip file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7" y="1516960"/>
            <a:ext cx="12163693" cy="2295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7" y="3943350"/>
            <a:ext cx="12163693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00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7297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#Right click on TDC-8-20230302.zip file </a:t>
            </a:r>
          </a:p>
          <a:p>
            <a:r>
              <a:rPr lang="en-US" dirty="0" smtClean="0"/>
              <a:t>#Extract the TDC-8-20230302.zip file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5440"/>
            <a:ext cx="12192000" cy="335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 inside the TDC-8-20230302 folder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098"/>
            <a:ext cx="12192000" cy="55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#Right click on setup.sh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)Run as administrator </a:t>
            </a:r>
          </a:p>
          <a:p>
            <a:endParaRPr lang="en-US" dirty="0"/>
          </a:p>
          <a:p>
            <a:r>
              <a:rPr lang="en-US" dirty="0" smtClean="0"/>
              <a:t>#setup will be finish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547"/>
            <a:ext cx="121920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#Goto Application server</a:t>
            </a:r>
          </a:p>
          <a:p>
            <a:r>
              <a:rPr lang="en-US" dirty="0" smtClean="0"/>
              <a:t>#make a installation directory in C: drive</a:t>
            </a:r>
          </a:p>
          <a:p>
            <a:r>
              <a:rPr lang="en-US" dirty="0" smtClean="0"/>
              <a:t>#create new folder TDC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)Browse the folder in data directory</a:t>
            </a:r>
          </a:p>
          <a:p>
            <a:endParaRPr lang="en-US" dirty="0"/>
          </a:p>
          <a:p>
            <a:r>
              <a:rPr lang="en-US" dirty="0" smtClean="0"/>
              <a:t>#Enable windows service</a:t>
            </a:r>
          </a:p>
          <a:p>
            <a:r>
              <a:rPr lang="en-US" dirty="0" smtClean="0"/>
              <a:t>#Enable rest Api</a:t>
            </a:r>
          </a:p>
          <a:p>
            <a:r>
              <a:rPr lang="en-US" dirty="0" smtClean="0"/>
              <a:t>#max memory 10240 </a:t>
            </a:r>
          </a:p>
          <a:p>
            <a:r>
              <a:rPr lang="en-US" dirty="0" smtClean="0"/>
              <a:t>#port 11480</a:t>
            </a:r>
          </a:p>
          <a:p>
            <a:endParaRPr lang="en-US" dirty="0"/>
          </a:p>
          <a:p>
            <a:r>
              <a:rPr lang="en-US" dirty="0" smtClean="0"/>
              <a:t>#At last configure</a:t>
            </a:r>
          </a:p>
          <a:p>
            <a:r>
              <a:rPr lang="en-US" dirty="0" smtClean="0"/>
              <a:t>Action successful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938" y="0"/>
            <a:ext cx="7826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#Right click on RestartServerApplication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)Run as administrator </a:t>
            </a:r>
          </a:p>
          <a:p>
            <a:endParaRPr lang="en-US" dirty="0"/>
          </a:p>
          <a:p>
            <a:r>
              <a:rPr lang="en-US" dirty="0" smtClean="0"/>
              <a:t>#Restarts the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613"/>
            <a:ext cx="12192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579"/>
            <a:ext cx="12192000" cy="6165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5454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#Initialize and start the TDC server</a:t>
            </a:r>
          </a:p>
        </p:txBody>
      </p:sp>
    </p:spTree>
    <p:extLst>
      <p:ext uri="{BB962C8B-B14F-4D97-AF65-F5344CB8AC3E}">
        <p14:creationId xmlns:p14="http://schemas.microsoft.com/office/powerpoint/2010/main" val="30847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284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24</cp:revision>
  <dcterms:created xsi:type="dcterms:W3CDTF">2023-03-03T09:25:59Z</dcterms:created>
  <dcterms:modified xsi:type="dcterms:W3CDTF">2024-03-14T11:20:45Z</dcterms:modified>
</cp:coreProperties>
</file>