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mkar Patil" initials="OP" lastIdx="1" clrIdx="0">
    <p:extLst>
      <p:ext uri="{19B8F6BF-5375-455C-9EA6-DF929625EA0E}">
        <p15:presenceInfo xmlns:p15="http://schemas.microsoft.com/office/powerpoint/2012/main" userId="S-1-5-21-2418419619-1023244303-730198319-159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DCB2-F4E1-4BFD-8092-07C3833A6EA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6A8C-9EB9-4764-A13A-774F11272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7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DCB2-F4E1-4BFD-8092-07C3833A6EA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6A8C-9EB9-4764-A13A-774F11272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11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DCB2-F4E1-4BFD-8092-07C3833A6EA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6A8C-9EB9-4764-A13A-774F11272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22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DCB2-F4E1-4BFD-8092-07C3833A6EA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6A8C-9EB9-4764-A13A-774F11272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88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DCB2-F4E1-4BFD-8092-07C3833A6EA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6A8C-9EB9-4764-A13A-774F11272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73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DCB2-F4E1-4BFD-8092-07C3833A6EA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6A8C-9EB9-4764-A13A-774F11272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13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DCB2-F4E1-4BFD-8092-07C3833A6EA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6A8C-9EB9-4764-A13A-774F11272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45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DCB2-F4E1-4BFD-8092-07C3833A6EA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6A8C-9EB9-4764-A13A-774F11272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22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DCB2-F4E1-4BFD-8092-07C3833A6EA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6A8C-9EB9-4764-A13A-774F11272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95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DCB2-F4E1-4BFD-8092-07C3833A6EA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6A8C-9EB9-4764-A13A-774F11272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57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DCB2-F4E1-4BFD-8092-07C3833A6EA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6A8C-9EB9-4764-A13A-774F11272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37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1DCB2-F4E1-4BFD-8092-07C3833A6EA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6A8C-9EB9-4764-A13A-774F11272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91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in/java/technologies/javase/jdk11-archive-downloads.html#license-lightbox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Ubuntu@192.168.2.25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9701" y="0"/>
            <a:ext cx="112046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/>
              <a:t> </a:t>
            </a:r>
            <a:r>
              <a:rPr lang="en-US" sz="4000" b="1" i="1" dirty="0" smtClean="0"/>
              <a:t>Installation </a:t>
            </a:r>
            <a:r>
              <a:rPr lang="en-US" sz="4000" b="1" i="1" dirty="0" smtClean="0"/>
              <a:t>Talend-Remote-Engine on Linux server</a:t>
            </a:r>
            <a:endParaRPr lang="en-US" sz="40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10136"/>
            <a:ext cx="11964473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#Install compatible java version</a:t>
            </a:r>
          </a:p>
          <a:p>
            <a:endParaRPr lang="en-US" sz="2000" dirty="0" smtClean="0"/>
          </a:p>
          <a:p>
            <a:r>
              <a:rPr lang="en-US" sz="2000" dirty="0" smtClean="0"/>
              <a:t>cd /usr/lib</a:t>
            </a:r>
          </a:p>
          <a:p>
            <a:r>
              <a:rPr lang="en-US" sz="2000" dirty="0" smtClean="0"/>
              <a:t>mkdir jvm</a:t>
            </a:r>
          </a:p>
          <a:p>
            <a:r>
              <a:rPr lang="en-US" sz="2000" dirty="0" smtClean="0"/>
              <a:t>chmod -R 777 jvm</a:t>
            </a:r>
          </a:p>
          <a:p>
            <a:endParaRPr lang="en-US" sz="2000" dirty="0" smtClean="0"/>
          </a:p>
          <a:p>
            <a:r>
              <a:rPr lang="en-US" sz="2000" dirty="0" smtClean="0"/>
              <a:t>wget </a:t>
            </a:r>
            <a:r>
              <a:rPr lang="en-US" sz="2000" dirty="0" smtClean="0">
                <a:hlinkClick r:id="rId2"/>
              </a:rPr>
              <a:t>https://www.oracle.com/in/java/technologies/javase/jdk11-archive-downloads.html#license-lightbox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#extract the java file</a:t>
            </a:r>
          </a:p>
          <a:p>
            <a:r>
              <a:rPr lang="en-US" sz="2000" dirty="0" smtClean="0"/>
              <a:t>tar -</a:t>
            </a:r>
            <a:r>
              <a:rPr lang="en-US" sz="2000" dirty="0" err="1" smtClean="0"/>
              <a:t>xvf</a:t>
            </a:r>
            <a:r>
              <a:rPr lang="en-US" sz="2000" dirty="0" smtClean="0"/>
              <a:t> jdk-11.0.17-linux-x64.tar.gz</a:t>
            </a:r>
          </a:p>
          <a:p>
            <a:endParaRPr lang="en-US" sz="2000" dirty="0" smtClean="0"/>
          </a:p>
          <a:p>
            <a:r>
              <a:rPr lang="en-US" sz="2000" dirty="0" smtClean="0"/>
              <a:t>#set the java path</a:t>
            </a:r>
          </a:p>
          <a:p>
            <a:r>
              <a:rPr lang="en-US" sz="2000" dirty="0" smtClean="0"/>
              <a:t>cd /</a:t>
            </a:r>
            <a:r>
              <a:rPr lang="en-US" sz="2000" dirty="0" err="1" smtClean="0"/>
              <a:t>etc</a:t>
            </a:r>
            <a:r>
              <a:rPr lang="en-US" sz="2000" dirty="0" smtClean="0"/>
              <a:t>/</a:t>
            </a:r>
            <a:r>
              <a:rPr lang="en-US" sz="2000" dirty="0" err="1" smtClean="0"/>
              <a:t>profile.d</a:t>
            </a:r>
            <a:endParaRPr lang="en-US" sz="2000" dirty="0" smtClean="0"/>
          </a:p>
          <a:p>
            <a:r>
              <a:rPr lang="en-US" sz="2000" dirty="0" err="1" smtClean="0"/>
              <a:t>sudo</a:t>
            </a:r>
            <a:r>
              <a:rPr lang="en-US" sz="2000" dirty="0" smtClean="0"/>
              <a:t> vi jdk.sh</a:t>
            </a:r>
          </a:p>
          <a:p>
            <a:r>
              <a:rPr lang="en-US" sz="2000" dirty="0" smtClean="0"/>
              <a:t>export JAVA_HOME=/usr/lib/jvm/jdk-11.0.18</a:t>
            </a:r>
          </a:p>
          <a:p>
            <a:r>
              <a:rPr lang="en-US" sz="2000" dirty="0" smtClean="0"/>
              <a:t>export JRE_HOME=//usr/lib/jvm/jdk-11.0.18/</a:t>
            </a:r>
            <a:r>
              <a:rPr lang="en-US" sz="2000" dirty="0" err="1" smtClean="0"/>
              <a:t>jre</a:t>
            </a:r>
            <a:r>
              <a:rPr lang="en-US" sz="2000" dirty="0" smtClean="0"/>
              <a:t>               (if </a:t>
            </a:r>
            <a:r>
              <a:rPr lang="en-US" sz="2000" dirty="0" err="1" smtClean="0"/>
              <a:t>jre</a:t>
            </a:r>
            <a:r>
              <a:rPr lang="en-US" sz="2000" dirty="0" smtClean="0"/>
              <a:t> is not in bin then remove the line)</a:t>
            </a:r>
          </a:p>
          <a:p>
            <a:r>
              <a:rPr lang="en-US" sz="2000" dirty="0" smtClean="0"/>
              <a:t>export PATH=$JAVA_HOME/bin:$JRE_HOME/bin:$PATH</a:t>
            </a:r>
          </a:p>
          <a:p>
            <a:endParaRPr lang="en-US" sz="2000" dirty="0" smtClean="0"/>
          </a:p>
          <a:p>
            <a:r>
              <a:rPr lang="en-US" sz="2000" dirty="0" smtClean="0"/>
              <a:t>#reboot or restart the server to check java version</a:t>
            </a:r>
          </a:p>
          <a:p>
            <a:r>
              <a:rPr lang="en-US" sz="2000" dirty="0" smtClean="0"/>
              <a:t>java -version</a:t>
            </a:r>
          </a:p>
        </p:txBody>
      </p:sp>
    </p:spTree>
    <p:extLst>
      <p:ext uri="{BB962C8B-B14F-4D97-AF65-F5344CB8AC3E}">
        <p14:creationId xmlns:p14="http://schemas.microsoft.com/office/powerpoint/2010/main" val="146423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3773"/>
            <a:ext cx="1219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#restart the talend-remote-engine</a:t>
            </a:r>
          </a:p>
          <a:p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ystemctl start talend-remote-engine</a:t>
            </a:r>
          </a:p>
          <a:p>
            <a:r>
              <a:rPr lang="en-US" dirty="0" smtClean="0"/>
              <a:t>systemctl restart talend-remote-engine</a:t>
            </a:r>
          </a:p>
          <a:p>
            <a:r>
              <a:rPr lang="en-US" dirty="0" smtClean="0"/>
              <a:t>systemctl status talend-remote-engine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9597"/>
            <a:ext cx="12192000" cy="29846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5534" y="5336275"/>
            <a:ext cx="11668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#goto web browser and </a:t>
            </a:r>
            <a:r>
              <a:rPr lang="en-US" dirty="0" err="1" smtClean="0"/>
              <a:t>acces</a:t>
            </a:r>
            <a:r>
              <a:rPr lang="en-US" dirty="0" smtClean="0"/>
              <a:t> the remote engine</a:t>
            </a:r>
          </a:p>
          <a:p>
            <a:endParaRPr lang="en-US" dirty="0"/>
          </a:p>
          <a:p>
            <a:r>
              <a:rPr lang="en-US" dirty="0" smtClean="0"/>
              <a:t>http://&lt;ip-address&gt;:8043/configuration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02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448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3916907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#goto talend cloud and check remote engine is paired</a:t>
            </a:r>
          </a:p>
          <a:p>
            <a:endParaRPr lang="en-US" dirty="0"/>
          </a:p>
          <a:p>
            <a:r>
              <a:rPr lang="en-US" dirty="0" smtClean="0"/>
              <a:t>Reload the page and check once again</a:t>
            </a:r>
          </a:p>
        </p:txBody>
      </p:sp>
    </p:spTree>
    <p:extLst>
      <p:ext uri="{BB962C8B-B14F-4D97-AF65-F5344CB8AC3E}">
        <p14:creationId xmlns:p14="http://schemas.microsoft.com/office/powerpoint/2010/main" val="216400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66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054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#got Talend cloud </a:t>
            </a:r>
          </a:p>
          <a:p>
            <a:endParaRPr lang="en-US" dirty="0"/>
          </a:p>
          <a:p>
            <a:r>
              <a:rPr lang="en-US" dirty="0" smtClean="0"/>
              <a:t>#install the Talend-Remote-Engine latest version for linux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3330"/>
            <a:ext cx="12192000" cy="593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26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5909"/>
            <a:ext cx="12192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#goto the linux terminal</a:t>
            </a:r>
          </a:p>
          <a:p>
            <a:endParaRPr lang="en-US" dirty="0"/>
          </a:p>
          <a:p>
            <a:r>
              <a:rPr lang="en-US" dirty="0" smtClean="0"/>
              <a:t>mkdir Remote-Engine</a:t>
            </a:r>
          </a:p>
          <a:p>
            <a:r>
              <a:rPr lang="en-US" dirty="0" smtClean="0"/>
              <a:t>Cd /opt/Remote-Engine</a:t>
            </a:r>
          </a:p>
          <a:p>
            <a:endParaRPr lang="en-US" dirty="0"/>
          </a:p>
          <a:p>
            <a:r>
              <a:rPr lang="en-US" dirty="0" smtClean="0"/>
              <a:t>#copy the Talend-RemoteEngine-V2.12.9-254-Linux-x64.run file from localhost to linux terminal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)Use </a:t>
            </a:r>
            <a:r>
              <a:rPr lang="en-US" dirty="0" err="1" smtClean="0"/>
              <a:t>winSCp</a:t>
            </a:r>
            <a:endParaRPr lang="en-US" dirty="0" smtClean="0"/>
          </a:p>
          <a:p>
            <a:r>
              <a:rPr lang="en-US" dirty="0" smtClean="0"/>
              <a:t>Or</a:t>
            </a:r>
          </a:p>
          <a:p>
            <a:r>
              <a:rPr lang="en-US" dirty="0" smtClean="0"/>
              <a:t>ii)Open PowerShell and goto downloads and run the command.</a:t>
            </a:r>
          </a:p>
          <a:p>
            <a:r>
              <a:rPr lang="en-US" dirty="0" smtClean="0"/>
              <a:t>Scp –</a:t>
            </a:r>
            <a:r>
              <a:rPr lang="en-US" dirty="0" err="1" smtClean="0"/>
              <a:t>i</a:t>
            </a:r>
            <a:r>
              <a:rPr lang="en-US" dirty="0" smtClean="0"/>
              <a:t> localhost Talend-RemoteEngine-V2.12.9-254-Linux-x64.run  </a:t>
            </a:r>
            <a:r>
              <a:rPr lang="en-US" dirty="0" smtClean="0">
                <a:hlinkClick r:id="rId2"/>
              </a:rPr>
              <a:t>Ubuntu@192.168.2.256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#Give the permissions to the .run file</a:t>
            </a:r>
          </a:p>
          <a:p>
            <a:r>
              <a:rPr lang="en-US" dirty="0" smtClean="0"/>
              <a:t>chmod –R 777 Talend-RemoteEngine-V2.12.9-254-Linux-x64.run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67430"/>
            <a:ext cx="12192000" cy="289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56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#Goto the Talend cloud 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)Select an app</a:t>
            </a:r>
          </a:p>
          <a:p>
            <a:r>
              <a:rPr lang="en-US" dirty="0" smtClean="0"/>
              <a:t>ii)Management console</a:t>
            </a:r>
          </a:p>
          <a:p>
            <a:r>
              <a:rPr lang="en-US" dirty="0" smtClean="0"/>
              <a:t>iii)Engines</a:t>
            </a:r>
          </a:p>
          <a:p>
            <a:r>
              <a:rPr lang="en-US" dirty="0" smtClean="0"/>
              <a:t>iv)Add remote engine</a:t>
            </a:r>
          </a:p>
          <a:p>
            <a:r>
              <a:rPr lang="en-US" dirty="0" smtClean="0"/>
              <a:t>v)Create a new remote-engine and save it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1650"/>
            <a:ext cx="1219200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9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15910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#goto linux terminal Install the remote engine </a:t>
            </a:r>
          </a:p>
          <a:p>
            <a:endParaRPr lang="en-US" dirty="0" smtClean="0"/>
          </a:p>
          <a:p>
            <a:r>
              <a:rPr lang="en-US" dirty="0" smtClean="0"/>
              <a:t> ./Talend-RemoteEngine-V2.12.9-254-Linux-x64.run</a:t>
            </a:r>
          </a:p>
          <a:p>
            <a:endParaRPr lang="en-US" dirty="0" smtClean="0"/>
          </a:p>
          <a:p>
            <a:r>
              <a:rPr lang="en-US" dirty="0" smtClean="0"/>
              <a:t>(or)</a:t>
            </a:r>
          </a:p>
          <a:p>
            <a:r>
              <a:rPr lang="en-US" dirty="0" smtClean="0"/>
              <a:t>## if want to install on single command  ##</a:t>
            </a:r>
          </a:p>
          <a:p>
            <a:r>
              <a:rPr lang="en-US" dirty="0"/>
              <a:t>./&lt;</a:t>
            </a:r>
            <a:r>
              <a:rPr lang="en-US" dirty="0" err="1"/>
              <a:t>installer_filename</a:t>
            </a:r>
            <a:r>
              <a:rPr lang="en-US" dirty="0"/>
              <a:t>&gt; --mode unattended --</a:t>
            </a:r>
            <a:r>
              <a:rPr lang="en-US" dirty="0" err="1"/>
              <a:t>installdir</a:t>
            </a:r>
            <a:r>
              <a:rPr lang="en-US" dirty="0"/>
              <a:t> /opt/</a:t>
            </a:r>
            <a:r>
              <a:rPr lang="en-US" dirty="0" err="1"/>
              <a:t>TalendRemoteEngine</a:t>
            </a:r>
            <a:r>
              <a:rPr lang="en-US" dirty="0"/>
              <a:t> --region &lt;xxx&gt; --</a:t>
            </a:r>
            <a:r>
              <a:rPr lang="en-US" dirty="0" err="1" smtClean="0"/>
              <a:t>authkey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./</a:t>
            </a:r>
            <a:r>
              <a:rPr lang="en-US" dirty="0" smtClean="0"/>
              <a:t>Talend-RemoteEngine-V2.12.9-254-Linux-x64.run  </a:t>
            </a:r>
            <a:r>
              <a:rPr lang="en-US" dirty="0" smtClean="0"/>
              <a:t>--</a:t>
            </a:r>
            <a:r>
              <a:rPr lang="en-US" dirty="0"/>
              <a:t>mode unattended --</a:t>
            </a:r>
            <a:r>
              <a:rPr lang="en-US" dirty="0" err="1"/>
              <a:t>installdir</a:t>
            </a:r>
            <a:r>
              <a:rPr lang="en-US" dirty="0"/>
              <a:t> /opt/</a:t>
            </a:r>
            <a:r>
              <a:rPr lang="en-US" dirty="0" err="1"/>
              <a:t>TalendRemoteEngine</a:t>
            </a:r>
            <a:r>
              <a:rPr lang="en-US" dirty="0"/>
              <a:t> --region </a:t>
            </a:r>
            <a:r>
              <a:rPr lang="en-US" dirty="0" err="1"/>
              <a:t>apac</a:t>
            </a:r>
            <a:r>
              <a:rPr lang="en-US" dirty="0" smtClean="0"/>
              <a:t> --authkey</a:t>
            </a:r>
            <a:r>
              <a:rPr lang="en-US" strike="sngStrike" dirty="0" smtClean="0">
                <a:solidFill>
                  <a:srgbClr val="FFFFFF"/>
                </a:solidFill>
              </a:rPr>
              <a:t>8</a:t>
            </a:r>
            <a:r>
              <a:rPr lang="en-US" dirty="0" smtClean="0"/>
              <a:t>&lt;key generated on remote engine&gt;</a:t>
            </a:r>
            <a:r>
              <a:rPr lang="en-US" u="sng" dirty="0" smtClean="0">
                <a:solidFill>
                  <a:srgbClr val="FFFFFF"/>
                </a:solidFill>
              </a:rPr>
              <a:t>68C2</a:t>
            </a:r>
            <a:r>
              <a:rPr lang="en-US" u="sng" strike="sngStrike" dirty="0" smtClean="0">
                <a:solidFill>
                  <a:srgbClr val="FFFFFF"/>
                </a:solidFill>
              </a:rPr>
              <a:t>D590C23D0E8716A331CDEFFB68A</a:t>
            </a:r>
            <a:endParaRPr lang="en-US" u="sng" strike="sngStrike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557654"/>
            <a:ext cx="12192000" cy="263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23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6015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9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34000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3812147"/>
            <a:ext cx="1219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systemctl status talend-remote-engine</a:t>
            </a:r>
          </a:p>
          <a:p>
            <a:endParaRPr lang="en-US" dirty="0"/>
          </a:p>
          <a:p>
            <a:r>
              <a:rPr lang="en-US" dirty="0" smtClean="0"/>
              <a:t>systemctl start talend-remote-engine</a:t>
            </a:r>
          </a:p>
          <a:p>
            <a:endParaRPr lang="en-US" dirty="0"/>
          </a:p>
          <a:p>
            <a:r>
              <a:rPr lang="en-US" dirty="0" smtClean="0"/>
              <a:t>systemctl stop talend-remote-engine</a:t>
            </a:r>
          </a:p>
          <a:p>
            <a:endParaRPr lang="en-US" dirty="0"/>
          </a:p>
          <a:p>
            <a:r>
              <a:rPr lang="en-US" dirty="0" smtClean="0"/>
              <a:t>Systemctl restart talend-remote-engine</a:t>
            </a:r>
          </a:p>
        </p:txBody>
      </p:sp>
    </p:spTree>
    <p:extLst>
      <p:ext uri="{BB962C8B-B14F-4D97-AF65-F5344CB8AC3E}">
        <p14:creationId xmlns:p14="http://schemas.microsoft.com/office/powerpoint/2010/main" val="320747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1668"/>
            <a:ext cx="11475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#got the talend remote engine installed path/directory</a:t>
            </a:r>
          </a:p>
          <a:p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d /opt/</a:t>
            </a:r>
            <a:r>
              <a:rPr lang="en-US" dirty="0" err="1" smtClean="0"/>
              <a:t>TalendRemoteEngine</a:t>
            </a:r>
            <a:endParaRPr lang="en-US" dirty="0" smtClean="0"/>
          </a:p>
          <a:p>
            <a:r>
              <a:rPr lang="en-US" dirty="0" smtClean="0"/>
              <a:t>cd /etc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9212"/>
            <a:ext cx="12192000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48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77421"/>
            <a:ext cx="119417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#stop the talend-remote-engine</a:t>
            </a:r>
          </a:p>
          <a:p>
            <a:endParaRPr lang="en-US" dirty="0"/>
          </a:p>
          <a:p>
            <a:r>
              <a:rPr lang="en-US" dirty="0" smtClean="0"/>
              <a:t>systemctl stop talend-remote-engine</a:t>
            </a:r>
          </a:p>
          <a:p>
            <a:endParaRPr lang="en-US" dirty="0" smtClean="0"/>
          </a:p>
          <a:p>
            <a:r>
              <a:rPr lang="en-US" dirty="0" smtClean="0"/>
              <a:t>#configure the changes</a:t>
            </a:r>
          </a:p>
          <a:p>
            <a:r>
              <a:rPr lang="en-US" dirty="0" smtClean="0"/>
              <a:t>vi   org.ops4j.pax.web.cfg</a:t>
            </a:r>
          </a:p>
          <a:p>
            <a:endParaRPr lang="en-US" dirty="0"/>
          </a:p>
          <a:p>
            <a:r>
              <a:rPr lang="en-US" dirty="0" smtClean="0"/>
              <a:t>#change the configuration</a:t>
            </a:r>
          </a:p>
          <a:p>
            <a:r>
              <a:rPr lang="en-US" dirty="0" smtClean="0"/>
              <a:t>org.ops4j.pax.web.listening.addresses=&lt;</a:t>
            </a:r>
            <a:r>
              <a:rPr lang="en-US" dirty="0" err="1" smtClean="0"/>
              <a:t>ip</a:t>
            </a:r>
            <a:r>
              <a:rPr lang="en-US" dirty="0" smtClean="0"/>
              <a:t> address&gt; or &lt;0.0.0.0&gt;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47064"/>
            <a:ext cx="12192000" cy="391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6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327</Words>
  <Application>Microsoft Office PowerPoint</Application>
  <PresentationFormat>Widescreen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Omkar Patil</dc:creator>
  <cp:lastModifiedBy>Omkar Patil</cp:lastModifiedBy>
  <cp:revision>17</cp:revision>
  <dcterms:created xsi:type="dcterms:W3CDTF">2023-03-03T04:01:10Z</dcterms:created>
  <dcterms:modified xsi:type="dcterms:W3CDTF">2023-03-03T06:33:17Z</dcterms:modified>
</cp:coreProperties>
</file>