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1C1-1608-4406-8338-8999C8AD98F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27D7-9FFA-450E-B452-99650770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7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1C1-1608-4406-8338-8999C8AD98F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27D7-9FFA-450E-B452-99650770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6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1C1-1608-4406-8338-8999C8AD98F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27D7-9FFA-450E-B452-99650770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7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1C1-1608-4406-8338-8999C8AD98F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27D7-9FFA-450E-B452-99650770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9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1C1-1608-4406-8338-8999C8AD98F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27D7-9FFA-450E-B452-99650770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1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1C1-1608-4406-8338-8999C8AD98F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27D7-9FFA-450E-B452-99650770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1C1-1608-4406-8338-8999C8AD98F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27D7-9FFA-450E-B452-99650770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3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1C1-1608-4406-8338-8999C8AD98F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27D7-9FFA-450E-B452-99650770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0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1C1-1608-4406-8338-8999C8AD98F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27D7-9FFA-450E-B452-99650770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9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1C1-1608-4406-8338-8999C8AD98F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27D7-9FFA-450E-B452-99650770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1C1-1608-4406-8338-8999C8AD98F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A27D7-9FFA-450E-B452-99650770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1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541C1-1608-4406-8338-8999C8AD98F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A27D7-9FFA-450E-B452-99650770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9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talend.com/r/en-US/8.0/data-catalog-installation-and-upgrade-guide-windows/files-to-downloa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in/java/technologies/javase/jdk11-archive-downloads.html#license-lightbo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sourceetl.net/TalendDataCatalog/8.0/Software/TDC-8-20230227.tbz2" TargetMode="External"/><Relationship Id="rId2" Type="http://schemas.openxmlformats.org/officeDocument/2006/relationships/hyperlink" Target="https://www.opensourceetl.net/TalendDataCatalo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549" y="206514"/>
            <a:ext cx="10818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/>
              <a:t>Installation of Talend Data Catlog on linux server</a:t>
            </a:r>
            <a:endParaRPr lang="en-US" sz="40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914400"/>
            <a:ext cx="1219200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Preparing your installation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#</a:t>
            </a:r>
            <a:r>
              <a:rPr lang="en-US" sz="2400" dirty="0" smtClean="0"/>
              <a:t> Files to download:-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1) The software package </a:t>
            </a:r>
          </a:p>
          <a:p>
            <a:r>
              <a:rPr lang="en-US" sz="2400" dirty="0" smtClean="0"/>
              <a:t> 2) The license file</a:t>
            </a:r>
          </a:p>
          <a:p>
            <a:endParaRPr lang="en-US" sz="2400" dirty="0" smtClean="0"/>
          </a:p>
          <a:p>
            <a:r>
              <a:rPr lang="en-US" sz="2400" dirty="0" smtClean="0"/>
              <a:t>#The link will show the compatible requirements  to install TDC</a:t>
            </a:r>
            <a:endParaRPr lang="en-US" sz="2400" dirty="0"/>
          </a:p>
          <a:p>
            <a:r>
              <a:rPr lang="en-US" sz="2400" dirty="0" smtClean="0">
                <a:hlinkClick r:id="rId2"/>
              </a:rPr>
              <a:t>https://help.talend.com/r/en-US/8.0/data-catalog-installation-and-upgrade-guide-windows/files-to-download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839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</a:t>
            </a:r>
            <a:r>
              <a:rPr lang="en-US" sz="2400" dirty="0" smtClean="0"/>
              <a:t>Install compatible java version</a:t>
            </a:r>
          </a:p>
          <a:p>
            <a:endParaRPr lang="en-US" sz="2400" dirty="0"/>
          </a:p>
          <a:p>
            <a:r>
              <a:rPr lang="en-US" sz="2400" dirty="0"/>
              <a:t>cd /</a:t>
            </a:r>
            <a:r>
              <a:rPr lang="en-US" sz="2400" dirty="0" err="1" smtClean="0"/>
              <a:t>usr</a:t>
            </a:r>
            <a:r>
              <a:rPr lang="en-US" sz="2400" dirty="0" smtClean="0"/>
              <a:t>/lib</a:t>
            </a:r>
          </a:p>
          <a:p>
            <a:r>
              <a:rPr lang="en-US" sz="2400" dirty="0"/>
              <a:t>mkdir </a:t>
            </a:r>
            <a:r>
              <a:rPr lang="en-US" sz="2400" dirty="0" err="1" smtClean="0"/>
              <a:t>jvm</a:t>
            </a:r>
            <a:endParaRPr lang="en-US" sz="2400" dirty="0" smtClean="0"/>
          </a:p>
          <a:p>
            <a:r>
              <a:rPr lang="en-US" sz="2400" dirty="0" err="1"/>
              <a:t>chmod</a:t>
            </a:r>
            <a:r>
              <a:rPr lang="en-US" sz="2400" dirty="0"/>
              <a:t> -R 777 </a:t>
            </a:r>
            <a:r>
              <a:rPr lang="en-US" sz="2400" dirty="0" err="1" smtClean="0"/>
              <a:t>jvm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wget </a:t>
            </a:r>
            <a:r>
              <a:rPr lang="en-US" sz="2400" dirty="0" smtClean="0">
                <a:hlinkClick r:id="rId2"/>
              </a:rPr>
              <a:t>https://www.oracle.com/in/java/technologies/javase/jdk11-archive-downloads.html#license-lightbox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#extract the java file</a:t>
            </a:r>
          </a:p>
          <a:p>
            <a:r>
              <a:rPr lang="en-US" sz="2400" dirty="0"/>
              <a:t>tar -</a:t>
            </a:r>
            <a:r>
              <a:rPr lang="en-US" sz="2400" dirty="0" err="1"/>
              <a:t>xvf</a:t>
            </a:r>
            <a:r>
              <a:rPr lang="en-US" sz="2400" dirty="0"/>
              <a:t> </a:t>
            </a:r>
            <a:r>
              <a:rPr lang="en-US" sz="2400" dirty="0" smtClean="0"/>
              <a:t>jdk-11.0.17-linux-x64.tar.gz</a:t>
            </a:r>
          </a:p>
          <a:p>
            <a:endParaRPr lang="en-US" sz="2400" dirty="0"/>
          </a:p>
          <a:p>
            <a:r>
              <a:rPr lang="en-US" sz="2400" dirty="0" smtClean="0"/>
              <a:t>#set the java path</a:t>
            </a:r>
            <a:endParaRPr lang="en-US" sz="2400" dirty="0"/>
          </a:p>
          <a:p>
            <a:r>
              <a:rPr lang="en-US" sz="2400" dirty="0"/>
              <a:t>cd /</a:t>
            </a:r>
            <a:r>
              <a:rPr lang="en-US" sz="2400" dirty="0" err="1" smtClean="0"/>
              <a:t>etc</a:t>
            </a:r>
            <a:r>
              <a:rPr lang="en-US" sz="2400" dirty="0" smtClean="0"/>
              <a:t>/</a:t>
            </a:r>
            <a:r>
              <a:rPr lang="en-US" sz="2400" dirty="0" err="1" smtClean="0"/>
              <a:t>profile.d</a:t>
            </a:r>
            <a:endParaRPr lang="en-US" sz="2400" dirty="0" smtClean="0"/>
          </a:p>
          <a:p>
            <a:r>
              <a:rPr lang="en-US" sz="2400" dirty="0"/>
              <a:t>sudo vi </a:t>
            </a:r>
            <a:r>
              <a:rPr lang="en-US" sz="2400" dirty="0" smtClean="0"/>
              <a:t>jdk.sh</a:t>
            </a:r>
          </a:p>
          <a:p>
            <a:r>
              <a:rPr lang="en-US" sz="2400" dirty="0"/>
              <a:t>export JAVA_HOME=/</a:t>
            </a:r>
            <a:r>
              <a:rPr lang="en-US" sz="2400" dirty="0" err="1" smtClean="0"/>
              <a:t>usr</a:t>
            </a:r>
            <a:r>
              <a:rPr lang="en-US" sz="2400" dirty="0" smtClean="0"/>
              <a:t>/lib/</a:t>
            </a:r>
            <a:r>
              <a:rPr lang="en-US" sz="2400" dirty="0" err="1" smtClean="0"/>
              <a:t>jvm</a:t>
            </a:r>
            <a:r>
              <a:rPr lang="en-US" sz="2400" dirty="0" smtClean="0"/>
              <a:t>/jdk-11.0.18</a:t>
            </a:r>
          </a:p>
          <a:p>
            <a:r>
              <a:rPr lang="en-US" sz="2400" dirty="0"/>
              <a:t>export JRE_HOME=//</a:t>
            </a:r>
            <a:r>
              <a:rPr lang="en-US" sz="2400" dirty="0" err="1" smtClean="0"/>
              <a:t>usr</a:t>
            </a:r>
            <a:r>
              <a:rPr lang="en-US" sz="2400" dirty="0" smtClean="0"/>
              <a:t>/lib/</a:t>
            </a:r>
            <a:r>
              <a:rPr lang="en-US" sz="2400" dirty="0" err="1" smtClean="0"/>
              <a:t>jvm</a:t>
            </a:r>
            <a:r>
              <a:rPr lang="en-US" sz="2400" dirty="0" smtClean="0"/>
              <a:t>/jdk-11.0.18/</a:t>
            </a:r>
            <a:r>
              <a:rPr lang="en-US" sz="2400" dirty="0" err="1" smtClean="0"/>
              <a:t>jre</a:t>
            </a:r>
            <a:r>
              <a:rPr lang="en-US" sz="2400" dirty="0" smtClean="0"/>
              <a:t>               (if </a:t>
            </a:r>
            <a:r>
              <a:rPr lang="en-US" sz="2400" dirty="0" err="1" smtClean="0"/>
              <a:t>jre</a:t>
            </a:r>
            <a:r>
              <a:rPr lang="en-US" sz="2400" dirty="0" smtClean="0"/>
              <a:t> is not in bin then remove the line)</a:t>
            </a:r>
          </a:p>
          <a:p>
            <a:r>
              <a:rPr lang="en-US" sz="2400" dirty="0"/>
              <a:t>export PATH=$JAVA_HOME/bin:$JRE_HOME/bin:$</a:t>
            </a:r>
            <a:r>
              <a:rPr lang="en-US" sz="2400" dirty="0" smtClean="0"/>
              <a:t>PATH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882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1999" cy="1135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Installation of TDC</a:t>
            </a:r>
          </a:p>
          <a:p>
            <a:endParaRPr lang="en-US" sz="2400" dirty="0"/>
          </a:p>
          <a:p>
            <a:r>
              <a:rPr lang="en-US" sz="2400" dirty="0" smtClean="0"/>
              <a:t>Software is available at </a:t>
            </a:r>
            <a:r>
              <a:rPr lang="en-US" sz="2400" dirty="0" smtClean="0">
                <a:effectLst/>
                <a:hlinkClick r:id="rId2" tooltip="https://www.opensourceetl.net/talenddatacatalog"/>
              </a:rPr>
              <a:t>https</a:t>
            </a:r>
            <a:r>
              <a:rPr lang="en-US" sz="2400" smtClean="0">
                <a:effectLst/>
                <a:hlinkClick r:id="rId2" tooltip="https://www.opensourceetl.net/talenddatacatalog"/>
              </a:rPr>
              <a:t>://</a:t>
            </a:r>
            <a:r>
              <a:rPr lang="en-US" sz="2400" smtClean="0">
                <a:effectLst/>
                <a:hlinkClick r:id="rId2" tooltip="https://www.opensourceetl.net/talenddatacatalog"/>
              </a:rPr>
              <a:t>www.opensourceetl.net/TalendDataCatalog</a:t>
            </a:r>
            <a:endParaRPr lang="en-US" sz="2400" dirty="0" smtClean="0"/>
          </a:p>
          <a:p>
            <a:r>
              <a:rPr lang="en-US" sz="2400" dirty="0" smtClean="0"/>
              <a:t>username: datacatalog</a:t>
            </a:r>
          </a:p>
          <a:p>
            <a:r>
              <a:rPr lang="en-US" sz="2400" dirty="0" smtClean="0"/>
              <a:t>password: eu5bIR95mNZWmQHs6NCl</a:t>
            </a:r>
          </a:p>
          <a:p>
            <a:endParaRPr lang="en-US" sz="2400" dirty="0"/>
          </a:p>
          <a:p>
            <a:r>
              <a:rPr lang="en-US" sz="2400" dirty="0" smtClean="0"/>
              <a:t>#goto latest version 8.0</a:t>
            </a:r>
          </a:p>
          <a:p>
            <a:endParaRPr lang="en-US" sz="2400" dirty="0"/>
          </a:p>
          <a:p>
            <a:r>
              <a:rPr lang="en-US" sz="2400" dirty="0" smtClean="0"/>
              <a:t>#goto software packages</a:t>
            </a:r>
          </a:p>
          <a:p>
            <a:endParaRPr lang="en-US" sz="2400" dirty="0" smtClean="0"/>
          </a:p>
          <a:p>
            <a:r>
              <a:rPr lang="en-US" sz="2400" dirty="0" smtClean="0"/>
              <a:t>Installation of TDC-8-20230227.tbz2 file</a:t>
            </a:r>
          </a:p>
          <a:p>
            <a:endParaRPr lang="en-US" sz="2400" dirty="0"/>
          </a:p>
          <a:p>
            <a:r>
              <a:rPr lang="en-US" sz="2400" dirty="0" smtClean="0"/>
              <a:t>cd /opt</a:t>
            </a:r>
          </a:p>
          <a:p>
            <a:r>
              <a:rPr lang="en-US" sz="2400" dirty="0" smtClean="0"/>
              <a:t>mkdir TDC </a:t>
            </a:r>
          </a:p>
          <a:p>
            <a:r>
              <a:rPr lang="en-US" sz="2400" dirty="0"/>
              <a:t>c</a:t>
            </a:r>
            <a:r>
              <a:rPr lang="en-US" sz="2400" dirty="0" smtClean="0"/>
              <a:t>d /opt/TDC</a:t>
            </a:r>
          </a:p>
          <a:p>
            <a:endParaRPr lang="en-US" sz="2400" dirty="0"/>
          </a:p>
          <a:p>
            <a:r>
              <a:rPr lang="en-US" sz="2400" dirty="0" smtClean="0"/>
              <a:t>#wget --user=datacatalog --ask-password </a:t>
            </a:r>
            <a:r>
              <a:rPr lang="en-US" sz="2400" dirty="0" smtClean="0">
                <a:hlinkClick r:id="rId3"/>
              </a:rPr>
              <a:t>http://www.opensourceetl.net/TalendDataCatalog/8.0/Software/TDC-8-20230227.tbz2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#sudo yum install bzip2</a:t>
            </a:r>
          </a:p>
          <a:p>
            <a:endParaRPr lang="en-US" sz="2400" dirty="0"/>
          </a:p>
          <a:p>
            <a:r>
              <a:rPr lang="en-US" sz="2400" dirty="0" smtClean="0"/>
              <a:t>#tar </a:t>
            </a:r>
            <a:r>
              <a:rPr lang="en-US" sz="2400" dirty="0" err="1" smtClean="0"/>
              <a:t>xjvf</a:t>
            </a:r>
            <a:r>
              <a:rPr lang="en-US" sz="2400" dirty="0" smtClean="0"/>
              <a:t> TDC-8-20230223.tbz2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47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0" y="0"/>
            <a:ext cx="11758410" cy="6555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1769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8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4629"/>
            <a:ext cx="12286445" cy="17263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7386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4549676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Cd /opt/TDC/TalendDataCatlog</a:t>
            </a:r>
          </a:p>
          <a:p>
            <a:r>
              <a:rPr lang="en-US" dirty="0" smtClean="0"/>
              <a:t># run the following command</a:t>
            </a:r>
          </a:p>
          <a:p>
            <a:r>
              <a:rPr lang="en-US" dirty="0" smtClean="0"/>
              <a:t>./Setup.sh --tomcat-port 11480 --tomcat-agent false --tomcat-service true --</a:t>
            </a:r>
            <a:r>
              <a:rPr lang="en-US" dirty="0" err="1" smtClean="0"/>
              <a:t>ssl</a:t>
            </a:r>
            <a:r>
              <a:rPr lang="en-US" dirty="0" smtClean="0"/>
              <a:t> false</a:t>
            </a:r>
          </a:p>
          <a:p>
            <a:endParaRPr lang="en-US" dirty="0"/>
          </a:p>
          <a:p>
            <a:r>
              <a:rPr lang="en-US" dirty="0" smtClean="0"/>
              <a:t># Then Restart the TDC</a:t>
            </a:r>
          </a:p>
          <a:p>
            <a:r>
              <a:rPr lang="en-US" dirty="0" smtClean="0"/>
              <a:t>./RestartServerApplication.sh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1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777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5318"/>
            <a:ext cx="12286445" cy="455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9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#Run the </a:t>
            </a:r>
            <a:r>
              <a:rPr lang="en-US" dirty="0" err="1" smtClean="0"/>
              <a:t>ip</a:t>
            </a:r>
            <a:r>
              <a:rPr lang="en-US" dirty="0" smtClean="0"/>
              <a:t> address and port on the browser</a:t>
            </a:r>
          </a:p>
          <a:p>
            <a:endParaRPr lang="en-US" dirty="0"/>
          </a:p>
          <a:p>
            <a:r>
              <a:rPr lang="en-US" dirty="0" smtClean="0"/>
              <a:t>192.168.1.227:11480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Username :- Administrator</a:t>
            </a:r>
          </a:p>
          <a:p>
            <a:r>
              <a:rPr lang="en-US" dirty="0" smtClean="0"/>
              <a:t>Password :- Administrator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2087"/>
            <a:ext cx="121920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1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8197"/>
            <a:ext cx="12192000" cy="45398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18099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#configure all the database information and connect the database</a:t>
            </a:r>
          </a:p>
          <a:p>
            <a:r>
              <a:rPr lang="en-US" dirty="0" smtClean="0"/>
              <a:t>Select the database type:-</a:t>
            </a:r>
          </a:p>
          <a:p>
            <a:r>
              <a:rPr lang="en-US" dirty="0" smtClean="0"/>
              <a:t>Username:-</a:t>
            </a:r>
          </a:p>
          <a:p>
            <a:r>
              <a:rPr lang="en-US" dirty="0" smtClean="0"/>
              <a:t>Password:-</a:t>
            </a:r>
          </a:p>
          <a:p>
            <a:r>
              <a:rPr lang="en-US" dirty="0" err="1" smtClean="0"/>
              <a:t>jdbc:postgresql</a:t>
            </a:r>
            <a:r>
              <a:rPr lang="en-US" dirty="0" smtClean="0"/>
              <a:t>://&lt;</a:t>
            </a:r>
            <a:r>
              <a:rPr lang="en-US" dirty="0" err="1" smtClean="0"/>
              <a:t>ip</a:t>
            </a:r>
            <a:r>
              <a:rPr lang="en-US" dirty="0" smtClean="0"/>
              <a:t>-address&gt;:5432</a:t>
            </a:r>
            <a:r>
              <a:rPr lang="en-US" smtClean="0"/>
              <a:t>/&lt;database-name&gt;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#Test the connection and save it</a:t>
            </a:r>
          </a:p>
          <a:p>
            <a:r>
              <a:rPr lang="en-US" dirty="0" smtClean="0"/>
              <a:t>#once again login by using username and password.</a:t>
            </a:r>
          </a:p>
        </p:txBody>
      </p:sp>
    </p:spTree>
    <p:extLst>
      <p:ext uri="{BB962C8B-B14F-4D97-AF65-F5344CB8AC3E}">
        <p14:creationId xmlns:p14="http://schemas.microsoft.com/office/powerpoint/2010/main" val="356644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9318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#upload a license file that you have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6483"/>
            <a:ext cx="7915275" cy="33051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3925455"/>
            <a:ext cx="88576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#Download the Host Details file </a:t>
            </a:r>
          </a:p>
          <a:p>
            <a:endParaRPr lang="en-US" dirty="0"/>
          </a:p>
          <a:p>
            <a:r>
              <a:rPr lang="en-US" dirty="0" smtClean="0"/>
              <a:t>#Upload the Host details file in the URL provided with mail</a:t>
            </a:r>
          </a:p>
          <a:p>
            <a:r>
              <a:rPr lang="en-US" dirty="0" smtClean="0"/>
              <a:t>It will generate the license </a:t>
            </a:r>
          </a:p>
          <a:p>
            <a:endParaRPr lang="en-US" dirty="0"/>
          </a:p>
          <a:p>
            <a:r>
              <a:rPr lang="en-US" dirty="0" smtClean="0"/>
              <a:t>#Browse and Upload the license file and save 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13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296</Words>
  <Application>Microsoft Office PowerPoint</Application>
  <PresentationFormat>Widescreen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Omkar Patil</dc:creator>
  <cp:lastModifiedBy>Omkar Patil</cp:lastModifiedBy>
  <cp:revision>14</cp:revision>
  <dcterms:created xsi:type="dcterms:W3CDTF">2023-02-28T06:37:33Z</dcterms:created>
  <dcterms:modified xsi:type="dcterms:W3CDTF">2024-03-15T04:48:25Z</dcterms:modified>
</cp:coreProperties>
</file>