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3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1033-3E57-4C0F-9EE3-9FEAD148853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40C-9095-4D11-A5AF-19311DB1E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07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1033-3E57-4C0F-9EE3-9FEAD148853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40C-9095-4D11-A5AF-19311DB1E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90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1033-3E57-4C0F-9EE3-9FEAD148853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40C-9095-4D11-A5AF-19311DB1E23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814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1033-3E57-4C0F-9EE3-9FEAD148853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40C-9095-4D11-A5AF-19311DB1E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218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1033-3E57-4C0F-9EE3-9FEAD148853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40C-9095-4D11-A5AF-19311DB1E23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984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1033-3E57-4C0F-9EE3-9FEAD148853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40C-9095-4D11-A5AF-19311DB1E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305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1033-3E57-4C0F-9EE3-9FEAD148853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40C-9095-4D11-A5AF-19311DB1E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522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1033-3E57-4C0F-9EE3-9FEAD148853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40C-9095-4D11-A5AF-19311DB1E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42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1033-3E57-4C0F-9EE3-9FEAD148853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40C-9095-4D11-A5AF-19311DB1E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6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1033-3E57-4C0F-9EE3-9FEAD148853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40C-9095-4D11-A5AF-19311DB1E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49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1033-3E57-4C0F-9EE3-9FEAD148853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40C-9095-4D11-A5AF-19311DB1E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7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1033-3E57-4C0F-9EE3-9FEAD148853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40C-9095-4D11-A5AF-19311DB1E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9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1033-3E57-4C0F-9EE3-9FEAD148853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40C-9095-4D11-A5AF-19311DB1E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1033-3E57-4C0F-9EE3-9FEAD148853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40C-9095-4D11-A5AF-19311DB1E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28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1033-3E57-4C0F-9EE3-9FEAD148853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40C-9095-4D11-A5AF-19311DB1E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85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1033-3E57-4C0F-9EE3-9FEAD148853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C40C-9095-4D11-A5AF-19311DB1E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6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1033-3E57-4C0F-9EE3-9FEAD148853E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50C40C-9095-4D11-A5AF-19311DB1E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19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41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882">
        <p:fade/>
      </p:transition>
    </mc:Choice>
    <mc:Fallback>
      <p:transition spd="med" advTm="388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9127" y="1311564"/>
            <a:ext cx="100861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Jenkins is a powerful application that allows continuous integration and continuous delivery of projects, regardless of the platform you are working on. It is a free source that can handle any kind of build or continuous integration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25814075"/>
      </p:ext>
    </p:extLst>
  </p:cSld>
  <p:clrMapOvr>
    <a:masterClrMapping/>
  </p:clrMapOvr>
  <p:transition spd="slow" advTm="2548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79977"/>
              </p:ext>
            </p:extLst>
          </p:nvPr>
        </p:nvGraphicFramePr>
        <p:xfrm>
          <a:off x="526230" y="599640"/>
          <a:ext cx="11000095" cy="550976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80214">
                  <a:extLst>
                    <a:ext uri="{9D8B030D-6E8A-4147-A177-3AD203B41FA5}">
                      <a16:colId xmlns:a16="http://schemas.microsoft.com/office/drawing/2014/main" val="1139136892"/>
                    </a:ext>
                  </a:extLst>
                </a:gridCol>
                <a:gridCol w="5819881">
                  <a:extLst>
                    <a:ext uri="{9D8B030D-6E8A-4147-A177-3AD203B41FA5}">
                      <a16:colId xmlns:a16="http://schemas.microsoft.com/office/drawing/2014/main" val="3415516342"/>
                    </a:ext>
                  </a:extLst>
                </a:gridCol>
              </a:tblGrid>
              <a:tr h="275592">
                <a:tc>
                  <a:txBody>
                    <a:bodyPr/>
                    <a:lstStyle/>
                    <a:p>
                      <a:pPr algn="just"/>
                      <a:r>
                        <a:rPr lang="en-IN" sz="1000">
                          <a:effectLst/>
                        </a:rPr>
                        <a:t>  Before Jenkins</a:t>
                      </a:r>
                    </a:p>
                  </a:txBody>
                  <a:tcPr marL="18247" marR="18247" marT="18247" marB="18247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000">
                          <a:effectLst/>
                        </a:rPr>
                        <a:t>  After Jenkins</a:t>
                      </a:r>
                    </a:p>
                  </a:txBody>
                  <a:tcPr marL="18247" marR="18247" marT="18247" marB="18247" anchor="ctr"/>
                </a:tc>
                <a:extLst>
                  <a:ext uri="{0D108BD9-81ED-4DB2-BD59-A6C34878D82A}">
                    <a16:rowId xmlns:a16="http://schemas.microsoft.com/office/drawing/2014/main" val="2755540871"/>
                  </a:ext>
                </a:extLst>
              </a:tr>
              <a:tr h="2565283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</a:rPr>
                        <a:t>The entire source code was built and then tested. Locating and fixing bugs in the event of build and test failure was difficult and time-consuming, which in turn slows the software delivery process.</a:t>
                      </a:r>
                    </a:p>
                  </a:txBody>
                  <a:tcPr marL="36493" marR="36493" marT="36493" marB="3649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</a:rPr>
                        <a:t>Every commit made in the source code is built and tested. So, instead of checking the entire source code developers only need to focus on a particular commit. This leads to frequent new software releases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</a:p>
                  </a:txBody>
                  <a:tcPr marL="36493" marR="36493" marT="36493" marB="36493" anchor="ctr"/>
                </a:tc>
                <a:extLst>
                  <a:ext uri="{0D108BD9-81ED-4DB2-BD59-A6C34878D82A}">
                    <a16:rowId xmlns:a16="http://schemas.microsoft.com/office/drawing/2014/main" val="281655034"/>
                  </a:ext>
                </a:extLst>
              </a:tr>
              <a:tr h="122255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</a:rPr>
                        <a:t>Developers have to wait for test results</a:t>
                      </a:r>
                    </a:p>
                  </a:txBody>
                  <a:tcPr marL="36493" marR="36493" marT="36493" marB="3649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</a:rPr>
                        <a:t>Developers know the test result of every commit made in the source code on the run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</a:p>
                  </a:txBody>
                  <a:tcPr marL="36493" marR="36493" marT="36493" marB="36493" anchor="ctr"/>
                </a:tc>
                <a:extLst>
                  <a:ext uri="{0D108BD9-81ED-4DB2-BD59-A6C34878D82A}">
                    <a16:rowId xmlns:a16="http://schemas.microsoft.com/office/drawing/2014/main" val="2332509052"/>
                  </a:ext>
                </a:extLst>
              </a:tr>
              <a:tr h="1446338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>
                          <a:effectLst/>
                        </a:rPr>
                        <a:t>The whole process is manual</a:t>
                      </a:r>
                    </a:p>
                  </a:txBody>
                  <a:tcPr marL="36493" marR="36493" marT="36493" marB="3649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effectLst/>
                        </a:rPr>
                        <a:t>You only need to commit changes to the source code and Jenkins will automate the rest of the process for you.</a:t>
                      </a:r>
                    </a:p>
                  </a:txBody>
                  <a:tcPr marL="36493" marR="36493" marT="36493" marB="36493" anchor="ctr"/>
                </a:tc>
                <a:extLst>
                  <a:ext uri="{0D108BD9-81ED-4DB2-BD59-A6C34878D82A}">
                    <a16:rowId xmlns:a16="http://schemas.microsoft.com/office/drawing/2014/main" val="239481574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16324" y="1837423"/>
            <a:ext cx="292546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634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528">
        <p14:warp dir="in"/>
      </p:transition>
    </mc:Choice>
    <mc:Fallback>
      <p:transition spd="slow" advTm="152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3782" y="729674"/>
            <a:ext cx="10409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Jenkins is a software that allows continuous integration. Jenkins will be installed on a server where the central build will take place. The following flowchart demonstrates a very simple workflow of how Jenkins works</a:t>
            </a:r>
          </a:p>
          <a:p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3574473" y="1653004"/>
            <a:ext cx="4174836" cy="56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Developers check their source code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509818" y="2807855"/>
            <a:ext cx="4451927" cy="1551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 will pick up the changes source code and trigger a build and run any tests if required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574473" y="4839855"/>
            <a:ext cx="4544291" cy="1459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build output will be available in the Jenkins dashboards. Automatic notifications can also be sent back to the developer</a:t>
            </a:r>
            <a:endParaRPr lang="en-IN" dirty="0"/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>
            <a:off x="5661891" y="2216727"/>
            <a:ext cx="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5735782" y="4359564"/>
            <a:ext cx="9236" cy="48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952240"/>
      </p:ext>
    </p:extLst>
  </p:cSld>
  <p:clrMapOvr>
    <a:masterClrMapping/>
  </p:clrMapOvr>
  <p:transition spd="slow" advTm="187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8425" y="834444"/>
            <a:ext cx="9294124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15000"/>
              </a:lnSpc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in the following plugins in the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bar and select them: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Blue Ocean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 visualize in details the Pipeline workflow)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File Provider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 add your customized maven settings file to Jenkins)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Maven Integration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Pipeline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(set of tools for modelling scripted Continuous Deployment Pipelines in Jenkins)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Pipeline Maven Integration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 without restart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install all plugins at once without restarting the Jenkins server.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248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172">
        <p15:prstTrans prst="fracture"/>
      </p:transition>
    </mc:Choice>
    <mc:Fallback>
      <p:transition spd="slow" advTm="17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4445"/>
            <a:ext cx="12342125" cy="694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2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627" y="395785"/>
            <a:ext cx="10931857" cy="573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0971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2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3162</TotalTime>
  <Words>337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Trebuchet MS</vt:lpstr>
      <vt:lpstr>Wingdings 3</vt:lpstr>
      <vt:lpstr>Facet</vt:lpstr>
      <vt:lpstr>JENKINS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Venkata Subba Rao Nadikudi</dc:creator>
  <cp:lastModifiedBy>Venkata Subba Rao Nadikudi</cp:lastModifiedBy>
  <cp:revision>7</cp:revision>
  <dcterms:created xsi:type="dcterms:W3CDTF">2022-07-12T05:11:19Z</dcterms:created>
  <dcterms:modified xsi:type="dcterms:W3CDTF">2022-07-28T12:10:26Z</dcterms:modified>
</cp:coreProperties>
</file>