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F82B-BC33-4A2A-BCC0-4C5C1EEA3988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57B1-6C7D-42DB-BA26-8AC042B95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F82B-BC33-4A2A-BCC0-4C5C1EEA3988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57B1-6C7D-42DB-BA26-8AC042B95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6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F82B-BC33-4A2A-BCC0-4C5C1EEA3988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57B1-6C7D-42DB-BA26-8AC042B95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2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F82B-BC33-4A2A-BCC0-4C5C1EEA3988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57B1-6C7D-42DB-BA26-8AC042B95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3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F82B-BC33-4A2A-BCC0-4C5C1EEA3988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57B1-6C7D-42DB-BA26-8AC042B95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1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F82B-BC33-4A2A-BCC0-4C5C1EEA3988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57B1-6C7D-42DB-BA26-8AC042B95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2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F82B-BC33-4A2A-BCC0-4C5C1EEA3988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57B1-6C7D-42DB-BA26-8AC042B95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0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F82B-BC33-4A2A-BCC0-4C5C1EEA3988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57B1-6C7D-42DB-BA26-8AC042B95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0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F82B-BC33-4A2A-BCC0-4C5C1EEA3988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57B1-6C7D-42DB-BA26-8AC042B95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3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F82B-BC33-4A2A-BCC0-4C5C1EEA3988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57B1-6C7D-42DB-BA26-8AC042B95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6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F82B-BC33-4A2A-BCC0-4C5C1EEA3988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57B1-6C7D-42DB-BA26-8AC042B95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1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4F82B-BC33-4A2A-BCC0-4C5C1EEA3988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C57B1-6C7D-42DB-BA26-8AC042B95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6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63" y="309093"/>
            <a:ext cx="8847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           Talend </a:t>
            </a:r>
            <a:r>
              <a:rPr lang="en-US" sz="2800" dirty="0"/>
              <a:t>Cloud Data </a:t>
            </a:r>
            <a:r>
              <a:rPr lang="en-US" sz="2800" dirty="0" smtClean="0"/>
              <a:t>Preparation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0" y="1029168"/>
            <a:ext cx="1116805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Preparing data using Data Inventory and Data Preparation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1)Give the Data prep all  permissions  to the user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*Click</a:t>
            </a:r>
            <a:r>
              <a:rPr lang="en-US" dirty="0"/>
              <a:t> </a:t>
            </a:r>
            <a:r>
              <a:rPr lang="en-US" b="1" dirty="0"/>
              <a:t>Select an app</a:t>
            </a:r>
            <a:r>
              <a:rPr lang="en-US" dirty="0"/>
              <a:t> on the upper left section of the page and select </a:t>
            </a:r>
            <a:r>
              <a:rPr lang="en-US" b="1" dirty="0"/>
              <a:t>Management Console</a:t>
            </a:r>
            <a:r>
              <a:rPr lang="en-US" dirty="0"/>
              <a:t> on the drop-down </a:t>
            </a:r>
            <a:r>
              <a:rPr lang="en-US" dirty="0" smtClean="0"/>
              <a:t>menu.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*click the user and passwords and add the roles.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*logout and login again.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005" y="2491660"/>
            <a:ext cx="7496175" cy="436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79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843" y="101888"/>
            <a:ext cx="5595634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effectLst/>
                <a:latin typeface="Arial" panose="020B0604020202020204" pitchFamily="34" charset="0"/>
              </a:rPr>
              <a:t>Move the data preparation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Click the </a:t>
            </a:r>
            <a:r>
              <a:rPr lang="en-US" b="1" dirty="0"/>
              <a:t>ADD FOLDER</a:t>
            </a:r>
            <a:r>
              <a:rPr lang="en-US" dirty="0"/>
              <a:t> </a:t>
            </a:r>
            <a:r>
              <a:rPr lang="en-US" dirty="0" smtClean="0"/>
              <a:t>button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Enter Folder </a:t>
            </a:r>
            <a:r>
              <a:rPr lang="en-US" b="1" dirty="0" smtClean="0"/>
              <a:t>Name and add the folder.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Move the </a:t>
            </a:r>
            <a:r>
              <a:rPr lang="en-US" b="1" dirty="0"/>
              <a:t>Customers</a:t>
            </a:r>
            <a:r>
              <a:rPr lang="en-US" dirty="0"/>
              <a:t> data preparation to the US folder</a:t>
            </a: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95" y="1275477"/>
            <a:ext cx="9153525" cy="2581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67412"/>
            <a:ext cx="12192000" cy="259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53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274" y="0"/>
            <a:ext cx="6390660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effectLst/>
                <a:latin typeface="Arial" panose="020B0604020202020204" pitchFamily="34" charset="0"/>
              </a:rPr>
              <a:t>Create a preparation version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Click the </a:t>
            </a:r>
            <a:r>
              <a:rPr lang="en-US" b="1" dirty="0"/>
              <a:t>MANAGE VERSIONS</a:t>
            </a:r>
            <a:r>
              <a:rPr lang="en-US" dirty="0"/>
              <a:t> button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Click the </a:t>
            </a:r>
            <a:r>
              <a:rPr lang="en-US" b="1" dirty="0"/>
              <a:t>ADD VERSION</a:t>
            </a:r>
            <a:r>
              <a:rPr lang="en-US" dirty="0"/>
              <a:t> button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version opens in read only </a:t>
            </a:r>
            <a:r>
              <a:rPr lang="en-US" dirty="0" smtClean="0"/>
              <a:t>mode.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leave the read only mode, click </a:t>
            </a:r>
            <a:r>
              <a:rPr lang="en-US" b="1" dirty="0"/>
              <a:t>SWITCH TO CURRENT STATE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17" y="1336519"/>
            <a:ext cx="2324100" cy="733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74" y="2520638"/>
            <a:ext cx="10496550" cy="1771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58" y="4742982"/>
            <a:ext cx="32385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82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781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8744" y="110453"/>
            <a:ext cx="1140677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effectLst/>
                <a:latin typeface="Arial" panose="020B0604020202020204" pitchFamily="34" charset="0"/>
              </a:rPr>
              <a:t>Share datasets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Open </a:t>
            </a:r>
            <a:r>
              <a:rPr lang="en-US" b="1" dirty="0" smtClean="0"/>
              <a:t>Datasets and click share button</a:t>
            </a:r>
          </a:p>
          <a:p>
            <a:r>
              <a:rPr lang="en-US" dirty="0"/>
              <a:t>On the </a:t>
            </a:r>
            <a:r>
              <a:rPr lang="en-US" b="1" dirty="0"/>
              <a:t>All users and groups</a:t>
            </a:r>
            <a:r>
              <a:rPr lang="en-US" dirty="0"/>
              <a:t> list, select </a:t>
            </a:r>
            <a:r>
              <a:rPr lang="en-US" b="1" dirty="0"/>
              <a:t>Group </a:t>
            </a:r>
            <a:r>
              <a:rPr lang="en-US" b="1" dirty="0" err="1"/>
              <a:t>DataPrep</a:t>
            </a:r>
            <a:r>
              <a:rPr lang="en-US" dirty="0"/>
              <a:t> and click the </a:t>
            </a:r>
            <a:r>
              <a:rPr lang="en-US" b="1" dirty="0"/>
              <a:t>+</a:t>
            </a:r>
            <a:r>
              <a:rPr lang="en-US" dirty="0"/>
              <a:t> button to add it to the </a:t>
            </a:r>
            <a:r>
              <a:rPr lang="en-US" b="1" dirty="0"/>
              <a:t>Current Collaborators</a:t>
            </a:r>
            <a:r>
              <a:rPr lang="en-US" dirty="0"/>
              <a:t> list.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group is added to the </a:t>
            </a:r>
            <a:r>
              <a:rPr lang="en-US" b="1" dirty="0"/>
              <a:t>Current collaborators</a:t>
            </a:r>
            <a:r>
              <a:rPr lang="en-US" dirty="0"/>
              <a:t> list.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44" y="2095500"/>
            <a:ext cx="8591550" cy="133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44" y="3991646"/>
            <a:ext cx="72199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67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096" y="0"/>
            <a:ext cx="3903633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effectLst/>
                <a:latin typeface="Arial" panose="020B0604020202020204" pitchFamily="34" charset="0"/>
              </a:rPr>
              <a:t>Adding a join to the data 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Add a second dataset, </a:t>
            </a:r>
            <a:r>
              <a:rPr lang="en-US" dirty="0" smtClean="0"/>
              <a:t> by lookup.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Create a join between two datasets.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87" y="922114"/>
            <a:ext cx="3600450" cy="866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771" y="2419350"/>
            <a:ext cx="95250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57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0290" y="0"/>
            <a:ext cx="9538445" cy="618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effectLst/>
                <a:latin typeface="Arial" panose="020B0604020202020204" pitchFamily="34" charset="0"/>
              </a:rPr>
              <a:t>Export the data preparation results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Save the cleaned and enriched data to a delimited file, in the Windows default downloads folder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Select the </a:t>
            </a:r>
            <a:r>
              <a:rPr lang="en-US" b="1" dirty="0" smtClean="0"/>
              <a:t>format you need.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Click </a:t>
            </a:r>
            <a:r>
              <a:rPr lang="en-US" b="1" dirty="0"/>
              <a:t>CONFIRM</a:t>
            </a:r>
            <a:r>
              <a:rPr lang="en-US" dirty="0"/>
              <a:t>.</a:t>
            </a:r>
          </a:p>
          <a:p>
            <a:r>
              <a:rPr lang="en-US" dirty="0"/>
              <a:t>Click the </a:t>
            </a:r>
            <a:r>
              <a:rPr lang="en-US" b="1" dirty="0"/>
              <a:t>Export history</a:t>
            </a:r>
            <a:r>
              <a:rPr lang="en-US" dirty="0"/>
              <a:t> icon.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204" y="925562"/>
            <a:ext cx="379095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562100"/>
            <a:ext cx="5791200" cy="3733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379" y="5817959"/>
            <a:ext cx="34575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3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421" y="0"/>
            <a:ext cx="11352595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393B3D"/>
                </a:solidFill>
                <a:effectLst/>
                <a:latin typeface="Roboto"/>
              </a:rPr>
              <a:t>Working with semantic types</a:t>
            </a:r>
          </a:p>
          <a:p>
            <a:endParaRPr lang="en-US" dirty="0">
              <a:solidFill>
                <a:srgbClr val="393B3D"/>
              </a:solidFill>
              <a:latin typeface="Roboto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Access semantic </a:t>
            </a:r>
            <a:r>
              <a:rPr lang="en-US" dirty="0" smtClean="0"/>
              <a:t>types.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What conditions or expressions and conditions we want to apply on colums we can create semantic type an apply it.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We can create the compound to collect the children values or  more values.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Regular expression we can create the expression.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Dictionary we can extract, ignore, simplify the data.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We can also import he semantic types.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393B3D"/>
              </a:solidFill>
              <a:effectLst/>
              <a:latin typeface="Robo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16278"/>
            <a:ext cx="12192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04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3490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5" y="3683358"/>
            <a:ext cx="6153150" cy="317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50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434" y="101889"/>
            <a:ext cx="9884437" cy="72943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Executing a preparation in Talend Studio</a:t>
            </a:r>
          </a:p>
          <a:p>
            <a:endParaRPr lang="en-US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404040"/>
                </a:solidFill>
                <a:latin typeface="Arial" panose="020B0604020202020204" pitchFamily="34" charset="0"/>
              </a:rPr>
              <a:t>Connect </a:t>
            </a:r>
            <a:r>
              <a:rPr lang="en-US" dirty="0" err="1" smtClean="0">
                <a:solidFill>
                  <a:srgbClr val="404040"/>
                </a:solidFill>
                <a:latin typeface="Arial" panose="020B0604020202020204" pitchFamily="34" charset="0"/>
              </a:rPr>
              <a:t>talend</a:t>
            </a:r>
            <a:r>
              <a:rPr lang="en-US" dirty="0" smtClean="0">
                <a:solidFill>
                  <a:srgbClr val="404040"/>
                </a:solidFill>
                <a:latin typeface="Arial" panose="020B0604020202020204" pitchFamily="34" charset="0"/>
              </a:rPr>
              <a:t> studio to </a:t>
            </a:r>
            <a:r>
              <a:rPr lang="en-US" dirty="0" err="1" smtClean="0">
                <a:solidFill>
                  <a:srgbClr val="404040"/>
                </a:solidFill>
                <a:latin typeface="Arial" panose="020B0604020202020204" pitchFamily="34" charset="0"/>
              </a:rPr>
              <a:t>talend</a:t>
            </a:r>
            <a:r>
              <a:rPr lang="en-US" dirty="0" smtClean="0">
                <a:solidFill>
                  <a:srgbClr val="404040"/>
                </a:solidFill>
                <a:latin typeface="Arial" panose="020B0604020202020204" pitchFamily="34" charset="0"/>
              </a:rPr>
              <a:t> cloud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404040"/>
                </a:solidFill>
                <a:latin typeface="Arial" panose="020B0604020202020204" pitchFamily="34" charset="0"/>
              </a:rPr>
              <a:t>Create a job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Between the </a:t>
            </a:r>
            <a:r>
              <a:rPr lang="en-US" b="1" dirty="0" err="1"/>
              <a:t>Local_MySQL</a:t>
            </a:r>
            <a:r>
              <a:rPr lang="en-US" dirty="0" err="1"/>
              <a:t>and</a:t>
            </a:r>
            <a:r>
              <a:rPr lang="en-US" dirty="0"/>
              <a:t> </a:t>
            </a:r>
            <a:r>
              <a:rPr lang="en-US" b="1" dirty="0"/>
              <a:t>tFileOutputDelimited</a:t>
            </a:r>
            <a:r>
              <a:rPr lang="en-US" dirty="0"/>
              <a:t> components, add a </a:t>
            </a:r>
            <a:r>
              <a:rPr lang="en-US" b="1" dirty="0"/>
              <a:t>tDataprepRun</a:t>
            </a:r>
            <a:r>
              <a:rPr lang="en-US" dirty="0"/>
              <a:t> component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Configure the </a:t>
            </a:r>
            <a:r>
              <a:rPr lang="en-US" b="1" dirty="0"/>
              <a:t>tDataprepRun</a:t>
            </a:r>
            <a:r>
              <a:rPr lang="en-US" dirty="0"/>
              <a:t> component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Click the </a:t>
            </a:r>
            <a:r>
              <a:rPr lang="en-US" b="1" dirty="0"/>
              <a:t>Edit Schema</a:t>
            </a:r>
            <a:r>
              <a:rPr lang="en-US" dirty="0"/>
              <a:t> </a:t>
            </a:r>
            <a:r>
              <a:rPr lang="en-US" dirty="0" err="1" smtClean="0"/>
              <a:t>button.verify</a:t>
            </a:r>
            <a:r>
              <a:rPr lang="en-US" dirty="0" smtClean="0"/>
              <a:t> and close the schema.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40404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4" y="1634341"/>
            <a:ext cx="4286250" cy="962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34" y="3342671"/>
            <a:ext cx="85153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71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9041" y="182330"/>
            <a:ext cx="117111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 smtClean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In the </a:t>
            </a:r>
            <a:r>
              <a:rPr lang="en-US" b="1" i="0" dirty="0" smtClean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URL</a:t>
            </a:r>
            <a:r>
              <a:rPr lang="en-US" b="0" i="0" dirty="0" smtClean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text box, enter </a:t>
            </a:r>
            <a:r>
              <a:rPr lang="en-US" b="0" i="1" dirty="0" smtClean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"https://tdp.us.cloud.talend.com"</a:t>
            </a:r>
            <a:r>
              <a:rPr lang="en-US" b="0" i="0" dirty="0" smtClean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Click the </a:t>
            </a:r>
            <a:r>
              <a:rPr lang="en-US" b="1" dirty="0"/>
              <a:t>Choose an existing preparation</a:t>
            </a:r>
            <a:r>
              <a:rPr lang="en-US" dirty="0"/>
              <a:t> </a:t>
            </a:r>
            <a:r>
              <a:rPr lang="en-US" dirty="0" smtClean="0"/>
              <a:t>button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see how the schema was updated, click the </a:t>
            </a:r>
            <a:r>
              <a:rPr lang="en-US" b="1" dirty="0"/>
              <a:t>Edit Schema</a:t>
            </a:r>
            <a:r>
              <a:rPr lang="en-US" dirty="0"/>
              <a:t> </a:t>
            </a:r>
            <a:r>
              <a:rPr lang="en-US" dirty="0" smtClean="0"/>
              <a:t>button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Update the configuration of the </a:t>
            </a:r>
            <a:r>
              <a:rPr lang="en-US" b="1" dirty="0"/>
              <a:t>tFileOutputDelimited</a:t>
            </a:r>
            <a:r>
              <a:rPr lang="en-US" dirty="0"/>
              <a:t> component to write the data to </a:t>
            </a:r>
            <a:r>
              <a:rPr lang="en-US" b="1" dirty="0"/>
              <a:t>CleanDBCustomersOut.csv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41" y="966720"/>
            <a:ext cx="10267950" cy="2400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256" y="4151410"/>
            <a:ext cx="7591425" cy="270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2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327" y="243556"/>
            <a:ext cx="6265433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effectLst/>
                <a:latin typeface="Arial" panose="020B0604020202020204" pitchFamily="34" charset="0"/>
              </a:rPr>
              <a:t>2)Connecting to Data Preparation</a:t>
            </a:r>
          </a:p>
          <a:p>
            <a:endParaRPr lang="en-US" dirty="0" smtClean="0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+mj-lt"/>
              </a:rPr>
              <a:t>Goto </a:t>
            </a:r>
            <a:r>
              <a:rPr lang="en-US" dirty="0">
                <a:latin typeface="+mj-lt"/>
              </a:rPr>
              <a:t>T</a:t>
            </a:r>
            <a:r>
              <a:rPr lang="en-US" dirty="0" smtClean="0">
                <a:latin typeface="+mj-lt"/>
              </a:rPr>
              <a:t>alend data preparation.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Click</a:t>
            </a:r>
            <a:r>
              <a:rPr lang="en-US" dirty="0"/>
              <a:t> </a:t>
            </a:r>
            <a:r>
              <a:rPr lang="en-US" b="1" dirty="0" smtClean="0"/>
              <a:t>Datasets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Create a dataset.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Click the </a:t>
            </a:r>
            <a:r>
              <a:rPr lang="en-US" b="1" dirty="0"/>
              <a:t>Drop a file or browse</a:t>
            </a:r>
            <a:r>
              <a:rPr lang="en-US" dirty="0"/>
              <a:t> button</a:t>
            </a:r>
            <a:r>
              <a:rPr lang="en-US" dirty="0" smtClean="0"/>
              <a:t>.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Verify that the Overview tab of the Customers dataset opens.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Click the back arrow to go to the list of </a:t>
            </a:r>
            <a:r>
              <a:rPr lang="en-US" dirty="0" smtClean="0"/>
              <a:t>datasets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Verify the overall quality of the dataset.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12192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7757" y="130073"/>
            <a:ext cx="9975551" cy="618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 smtClean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Verify the overall quality of the dataset.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Green for data that matches the column format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Orange for data that does not match the column format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Black for empty </a:t>
            </a:r>
            <a:r>
              <a:rPr lang="en-US" dirty="0" smtClean="0"/>
              <a:t>cells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Verify the Trust Score of the dataset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edit or remove the dataset, mouse over the dataset, click the three dots button to open the </a:t>
            </a:r>
            <a:r>
              <a:rPr lang="en-US" dirty="0" smtClean="0"/>
              <a:t>menu.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local connection is also created when uploading a file as a dataset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01" y="1455774"/>
            <a:ext cx="2047875" cy="857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457" y="3367918"/>
            <a:ext cx="6534150" cy="1781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676" y="5394362"/>
            <a:ext cx="5114925" cy="146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9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818" y="116536"/>
            <a:ext cx="1031019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 smtClean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Click </a:t>
            </a:r>
            <a:r>
              <a:rPr lang="en-US" b="1" i="0" dirty="0" smtClean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Local Connection</a:t>
            </a:r>
            <a:r>
              <a:rPr lang="en-US" b="0" i="0" dirty="0" smtClean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to open the Connection   properties.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 smtClean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Also add the database connection and another connections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 smtClean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582" y="1434796"/>
            <a:ext cx="37147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0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763" y="180304"/>
            <a:ext cx="12279644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effectLst/>
                <a:latin typeface="Arial" panose="020B0604020202020204" pitchFamily="34" charset="0"/>
              </a:rPr>
              <a:t>Explore the customers dataset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Click the dataset name to open its details. 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Description - allows users to define a description for the dataset.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Details - describes creation/update details of the dataset.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Data quality - gives a quick view of the overall quality of the data.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Rating - presents individual and global rating score of the dataset.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Custom Attributes - allows users to add metadata information and can also be used to help users search and sort the datasets.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 smtClean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Click the </a:t>
            </a:r>
            <a:r>
              <a:rPr lang="en-US" b="1" dirty="0"/>
              <a:t>Configure</a:t>
            </a:r>
            <a:r>
              <a:rPr lang="en-US" dirty="0"/>
              <a:t> button on the left menu if you need to review or modify the configuration of the dataset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 smtClean="0">
              <a:effectLst/>
              <a:latin typeface="Arial" panose="020B0604020202020204" pitchFamily="34" charset="0"/>
            </a:endParaRPr>
          </a:p>
          <a:p>
            <a:endParaRPr lang="en-US" b="0" i="0" dirty="0" smtClean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720" y="2640170"/>
            <a:ext cx="4400550" cy="425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0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557" y="0"/>
            <a:ext cx="97536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 smtClean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Click the </a:t>
            </a:r>
            <a:r>
              <a:rPr lang="en-US" b="1" i="0" dirty="0" smtClean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Sample</a:t>
            </a:r>
            <a:r>
              <a:rPr lang="en-US" b="0" i="0" dirty="0" smtClean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button on the left menu to display the sample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 smtClean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 smtClean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 smtClean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 smtClean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 smtClean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Explore the semantic types. The semantic type indicates what the data in a column represents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 smtClean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665"/>
            <a:ext cx="12192000" cy="278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394" y="3704630"/>
            <a:ext cx="3209925" cy="313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6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776" y="179162"/>
            <a:ext cx="582082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 smtClean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Change the presentation format for the data sample.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 smtClean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 smtClean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Check the overall quality of the dataset on the top bar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 smtClean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75" y="683825"/>
            <a:ext cx="4162425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27" y="1896162"/>
            <a:ext cx="54673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4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8766" y="179162"/>
            <a:ext cx="86205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effectLst/>
                <a:latin typeface="Arial" panose="020B0604020202020204" pitchFamily="34" charset="0"/>
              </a:rPr>
              <a:t>Add steps to the 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</a:rPr>
              <a:t>Select the table and apply the filters to remove raw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</a:endParaRP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50084"/>
            <a:ext cx="12192000" cy="574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7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1920" y="92178"/>
            <a:ext cx="840131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 smtClean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Correct invalid values in different pattern.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 smtClean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 smtClean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 smtClean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 smtClean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 smtClean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Different filters will be applied for th</a:t>
            </a:r>
            <a:r>
              <a:rPr lang="en-US" dirty="0" smtClean="0">
                <a:solidFill>
                  <a:srgbClr val="404040"/>
                </a:solidFill>
                <a:latin typeface="Arial" panose="020B0604020202020204" pitchFamily="34" charset="0"/>
              </a:rPr>
              <a:t>e data</a:t>
            </a:r>
            <a:endParaRPr lang="en-US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404040"/>
                </a:solidFill>
                <a:latin typeface="Arial" panose="020B0604020202020204" pitchFamily="34" charset="0"/>
              </a:rPr>
              <a:t>Display different filter options from colums.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404040"/>
                </a:solidFill>
                <a:latin typeface="Arial" panose="020B0604020202020204" pitchFamily="34" charset="0"/>
              </a:rPr>
              <a:t>We can apply the filter and clean the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40404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33" y="518777"/>
            <a:ext cx="3086100" cy="2343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402" y="637504"/>
            <a:ext cx="2981325" cy="502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425" y="2334169"/>
            <a:ext cx="3838575" cy="4066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920" y="4542754"/>
            <a:ext cx="35718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4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334</Words>
  <Application>Microsoft Office PowerPoint</Application>
  <PresentationFormat>Widescreen</PresentationFormat>
  <Paragraphs>230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Roboto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 Patil</dc:creator>
  <cp:lastModifiedBy>Omkar Patil</cp:lastModifiedBy>
  <cp:revision>17</cp:revision>
  <dcterms:created xsi:type="dcterms:W3CDTF">2023-04-04T09:19:34Z</dcterms:created>
  <dcterms:modified xsi:type="dcterms:W3CDTF">2023-04-04T11:19:05Z</dcterms:modified>
</cp:coreProperties>
</file>