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795-9DC7-45AF-B785-FE87444A132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E33-66BE-4D69-9B7C-55E3A97F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2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795-9DC7-45AF-B785-FE87444A132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E33-66BE-4D69-9B7C-55E3A97F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795-9DC7-45AF-B785-FE87444A132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E33-66BE-4D69-9B7C-55E3A97F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6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795-9DC7-45AF-B785-FE87444A132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E33-66BE-4D69-9B7C-55E3A97F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795-9DC7-45AF-B785-FE87444A132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E33-66BE-4D69-9B7C-55E3A97F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2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795-9DC7-45AF-B785-FE87444A132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E33-66BE-4D69-9B7C-55E3A97F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795-9DC7-45AF-B785-FE87444A132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E33-66BE-4D69-9B7C-55E3A97F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795-9DC7-45AF-B785-FE87444A132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E33-66BE-4D69-9B7C-55E3A97F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8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795-9DC7-45AF-B785-FE87444A132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E33-66BE-4D69-9B7C-55E3A97F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795-9DC7-45AF-B785-FE87444A132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E33-66BE-4D69-9B7C-55E3A97F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795-9DC7-45AF-B785-FE87444A132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E33-66BE-4D69-9B7C-55E3A97F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D795-9DC7-45AF-B785-FE87444A132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EE33-66BE-4D69-9B7C-55E3A97F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6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8481" y="166283"/>
            <a:ext cx="4637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rgbClr val="323E48"/>
                </a:solidFill>
                <a:effectLst/>
                <a:latin typeface="Source Sans Pro"/>
              </a:rPr>
              <a:t>Creating a simple pipeline</a:t>
            </a:r>
            <a:endParaRPr lang="en-US" sz="2800" b="1" i="0" dirty="0">
              <a:solidFill>
                <a:srgbClr val="323E48"/>
              </a:solidFill>
              <a:effectLst/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0554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Here are the main steps you will perform:</a:t>
            </a:r>
          </a:p>
          <a:p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/>
            </a:r>
            <a:b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</a:br>
            <a:endParaRPr lang="en-US" b="0" i="0" dirty="0" smtClean="0">
              <a:solidFill>
                <a:srgbClr val="323E48"/>
              </a:solidFill>
              <a:effectLst/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You start the </a:t>
            </a:r>
            <a:r>
              <a:rPr lang="en-US" b="1" i="0" dirty="0" smtClean="0">
                <a:solidFill>
                  <a:srgbClr val="323E48"/>
                </a:solidFill>
                <a:effectLst/>
                <a:latin typeface="Source Sans Pro"/>
              </a:rPr>
              <a:t>cloud engine</a:t>
            </a:r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You create a </a:t>
            </a:r>
            <a:r>
              <a:rPr lang="en-US" b="1" i="0" dirty="0" smtClean="0">
                <a:solidFill>
                  <a:srgbClr val="323E48"/>
                </a:solidFill>
                <a:effectLst/>
                <a:latin typeface="Source Sans Pro"/>
              </a:rPr>
              <a:t>connection</a:t>
            </a:r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 to the database that holds the data at first.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You create an </a:t>
            </a:r>
            <a:r>
              <a:rPr lang="en-US" b="1" i="0" dirty="0" smtClean="0">
                <a:solidFill>
                  <a:srgbClr val="323E48"/>
                </a:solidFill>
                <a:effectLst/>
                <a:latin typeface="Source Sans Pro"/>
              </a:rPr>
              <a:t>input dataset</a:t>
            </a:r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 to read the customer data from the database and two </a:t>
            </a:r>
            <a:r>
              <a:rPr lang="en-US" b="1" i="0" dirty="0" smtClean="0">
                <a:solidFill>
                  <a:srgbClr val="323E48"/>
                </a:solidFill>
                <a:effectLst/>
                <a:latin typeface="Source Sans Pro"/>
              </a:rPr>
              <a:t>output datasets</a:t>
            </a:r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 to write customers that have a valid and invalid state values to other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You create and run your pipeline.</a:t>
            </a:r>
            <a:endParaRPr lang="en-US" b="0" i="0" dirty="0">
              <a:solidFill>
                <a:srgbClr val="323E48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0552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6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906851"/>
            <a:ext cx="12192000" cy="160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8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9327" y="0"/>
            <a:ext cx="7928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rgbClr val="FFFFFF"/>
                </a:solidFill>
                <a:effectLst/>
                <a:latin typeface="Source Sans Pro"/>
              </a:rPr>
              <a:t>Starti</a:t>
            </a:r>
            <a:r>
              <a:rPr lang="en-US" sz="2800" b="1" dirty="0"/>
              <a:t>Starting the Cloud </a:t>
            </a:r>
            <a:r>
              <a:rPr lang="en-US" sz="2800" b="1" dirty="0" smtClean="0"/>
              <a:t>Engine</a:t>
            </a:r>
            <a:r>
              <a:rPr lang="en-US" sz="2800" b="1" i="0" dirty="0" smtClean="0">
                <a:solidFill>
                  <a:srgbClr val="FFFFFF"/>
                </a:solidFill>
                <a:effectLst/>
                <a:latin typeface="Source Sans Pro"/>
              </a:rPr>
              <a:t> the Cloud Engine</a:t>
            </a:r>
            <a:endParaRPr lang="en-US" sz="2800" b="1" i="0" dirty="0">
              <a:solidFill>
                <a:srgbClr val="FFFFFF"/>
              </a:solidFill>
              <a:effectLst/>
              <a:latin typeface="Source Sans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941" y="837127"/>
            <a:ext cx="106637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Talend management console</a:t>
            </a:r>
          </a:p>
          <a:p>
            <a:r>
              <a:rPr lang="en-US" dirty="0"/>
              <a:t>Check the </a:t>
            </a:r>
            <a:r>
              <a:rPr lang="en-US" b="1" dirty="0"/>
              <a:t>Status</a:t>
            </a:r>
            <a:r>
              <a:rPr lang="en-US" dirty="0"/>
              <a:t> of the Cloud Engine for Design.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Click the </a:t>
            </a:r>
            <a:r>
              <a:rPr lang="en-US" b="1" dirty="0"/>
              <a:t>Engines</a:t>
            </a:r>
            <a:r>
              <a:rPr lang="en-US" dirty="0"/>
              <a:t> tab from the left menu.</a:t>
            </a:r>
          </a:p>
          <a:p>
            <a:r>
              <a:rPr lang="en-US" dirty="0"/>
              <a:t>Check the Cloud Engine for Design status.</a:t>
            </a:r>
          </a:p>
          <a:p>
            <a:pPr lvl="1"/>
            <a:r>
              <a:rPr lang="en-US" dirty="0"/>
              <a:t>In case it is stopped, start it by hovering over Cloud Engine for Design and clicking the </a:t>
            </a:r>
            <a:r>
              <a:rPr lang="en-US" b="1" dirty="0"/>
              <a:t>Start Cloud Engine for Design</a:t>
            </a:r>
            <a:r>
              <a:rPr lang="en-US" dirty="0"/>
              <a:t> button.</a:t>
            </a:r>
          </a:p>
          <a:p>
            <a:pPr lvl="1"/>
            <a:r>
              <a:rPr lang="en-US" dirty="0"/>
              <a:t>The status switches to </a:t>
            </a:r>
            <a:r>
              <a:rPr lang="en-US" b="1" dirty="0"/>
              <a:t>Engine is starting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Wait for the status to be updated to </a:t>
            </a:r>
            <a:r>
              <a:rPr lang="en-US" b="1" dirty="0"/>
              <a:t>Engine is</a:t>
            </a:r>
            <a:r>
              <a:rPr lang="en-US" dirty="0"/>
              <a:t> </a:t>
            </a:r>
            <a:r>
              <a:rPr lang="en-US" b="1" dirty="0"/>
              <a:t>running</a:t>
            </a:r>
            <a:r>
              <a:rPr lang="en-US" dirty="0"/>
              <a:t>.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9448"/>
            <a:ext cx="12192000" cy="31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3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4768" y="204920"/>
            <a:ext cx="5596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FFFFFF"/>
                </a:solidFill>
                <a:effectLst/>
                <a:latin typeface="Source Sans Pro"/>
              </a:rPr>
              <a:t>Creating</a:t>
            </a:r>
            <a:r>
              <a:rPr lang="en-US" sz="2000" b="1" dirty="0" smtClean="0"/>
              <a:t>Creating </a:t>
            </a:r>
            <a:r>
              <a:rPr lang="en-US" sz="2000" b="1" dirty="0"/>
              <a:t>the connection and the </a:t>
            </a:r>
            <a:r>
              <a:rPr lang="en-US" sz="2000" b="1" dirty="0" smtClean="0"/>
              <a:t>datasets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5030"/>
            <a:ext cx="10419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top menu, select </a:t>
            </a:r>
            <a:r>
              <a:rPr lang="en-US" b="1" dirty="0"/>
              <a:t>Pipeline Designer</a:t>
            </a:r>
            <a:r>
              <a:rPr lang="en-US" dirty="0"/>
              <a:t>.</a:t>
            </a:r>
          </a:p>
          <a:p>
            <a:r>
              <a:rPr lang="en-US" dirty="0"/>
              <a:t>The home page appears. </a:t>
            </a:r>
          </a:p>
          <a:p>
            <a:r>
              <a:rPr lang="en-US" dirty="0"/>
              <a:t>The </a:t>
            </a:r>
            <a:r>
              <a:rPr lang="en-US" b="1" dirty="0"/>
              <a:t>Pipelines</a:t>
            </a:r>
            <a:r>
              <a:rPr lang="en-US" dirty="0"/>
              <a:t> tab is open by default on the home page.  </a:t>
            </a:r>
          </a:p>
          <a:p>
            <a:r>
              <a:rPr lang="en-US" dirty="0"/>
              <a:t>A discovery tour may appear. You can follow or just skip it.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Click the </a:t>
            </a:r>
            <a:r>
              <a:rPr lang="en-US" b="1" dirty="0"/>
              <a:t>Connections</a:t>
            </a:r>
            <a:r>
              <a:rPr lang="en-US" dirty="0"/>
              <a:t> </a:t>
            </a:r>
            <a:r>
              <a:rPr lang="en-US" dirty="0" smtClean="0"/>
              <a:t>tab</a:t>
            </a:r>
          </a:p>
          <a:p>
            <a:endParaRPr lang="en-US" dirty="0"/>
          </a:p>
          <a:p>
            <a:r>
              <a:rPr lang="en-US" dirty="0" smtClean="0"/>
              <a:t>Add new connection</a:t>
            </a:r>
          </a:p>
          <a:p>
            <a:endParaRPr lang="en-US" dirty="0"/>
          </a:p>
          <a:p>
            <a:r>
              <a:rPr lang="en-US" dirty="0" smtClean="0"/>
              <a:t>Select the engine</a:t>
            </a:r>
          </a:p>
          <a:p>
            <a:r>
              <a:rPr lang="en-US" dirty="0" smtClean="0"/>
              <a:t>Select the connection type</a:t>
            </a:r>
            <a:endParaRPr lang="en-US" dirty="0"/>
          </a:p>
          <a:p>
            <a:r>
              <a:rPr lang="en-US" dirty="0" smtClean="0"/>
              <a:t>Give the configuration of selected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1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632" b="3800"/>
          <a:stretch/>
        </p:blipFill>
        <p:spPr>
          <a:xfrm>
            <a:off x="-29414" y="0"/>
            <a:ext cx="10579123" cy="42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8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52" y="2859110"/>
            <a:ext cx="10586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(+) to add the dataset 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Directly create the datasets</a:t>
            </a:r>
          </a:p>
          <a:p>
            <a:endParaRPr lang="en-US" dirty="0"/>
          </a:p>
          <a:p>
            <a:r>
              <a:rPr lang="en-US" dirty="0" smtClean="0"/>
              <a:t>Create a dataset for source and destination</a:t>
            </a:r>
          </a:p>
          <a:p>
            <a:r>
              <a:rPr lang="en-US" dirty="0"/>
              <a:t>Click </a:t>
            </a:r>
            <a:r>
              <a:rPr lang="en-US" b="1" dirty="0"/>
              <a:t>View sample</a:t>
            </a:r>
            <a:r>
              <a:rPr lang="en-US" dirty="0"/>
              <a:t>.</a:t>
            </a:r>
          </a:p>
          <a:p>
            <a:r>
              <a:rPr lang="en-US" dirty="0"/>
              <a:t>Click</a:t>
            </a:r>
            <a:r>
              <a:rPr lang="en-US" b="1" dirty="0"/>
              <a:t> Validate</a:t>
            </a:r>
            <a:r>
              <a:rPr lang="en-US" dirty="0"/>
              <a:t>. You are directed to the dataset information page.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784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537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9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33750"/>
            <a:ext cx="12192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668"/>
            <a:ext cx="9517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                                 Creating </a:t>
            </a:r>
            <a:r>
              <a:rPr lang="en-US" b="1" dirty="0"/>
              <a:t>a pipeline</a:t>
            </a:r>
          </a:p>
          <a:p>
            <a:r>
              <a:rPr lang="en-US" dirty="0"/>
              <a:t>Click the </a:t>
            </a:r>
            <a:r>
              <a:rPr lang="en-US" b="1" dirty="0"/>
              <a:t>Pipelines</a:t>
            </a:r>
            <a:r>
              <a:rPr lang="en-US" dirty="0"/>
              <a:t> tab.</a:t>
            </a:r>
          </a:p>
          <a:p>
            <a:r>
              <a:rPr lang="en-US" dirty="0"/>
              <a:t>Click the </a:t>
            </a:r>
            <a:r>
              <a:rPr lang="en-US" b="1" dirty="0"/>
              <a:t>Add pipeline</a:t>
            </a:r>
            <a:r>
              <a:rPr lang="en-US" dirty="0"/>
              <a:t> button.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87" y="1208870"/>
            <a:ext cx="4600575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8124"/>
            <a:ext cx="12192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3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01408"/>
            <a:ext cx="88864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323E48"/>
                </a:solidFill>
                <a:effectLst/>
                <a:latin typeface="Source Sans Pro"/>
              </a:rPr>
              <a:t>Add a filter processor:</a:t>
            </a:r>
          </a:p>
          <a:p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Between the source and destination, click </a:t>
            </a:r>
            <a:r>
              <a:rPr lang="en-US" b="1" i="0" dirty="0" smtClean="0">
                <a:solidFill>
                  <a:srgbClr val="323E48"/>
                </a:solidFill>
                <a:effectLst/>
                <a:latin typeface="Source Sans Pro"/>
              </a:rPr>
              <a:t>[+]</a:t>
            </a:r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.  </a:t>
            </a:r>
          </a:p>
          <a:p>
            <a:endParaRPr lang="en-US" dirty="0">
              <a:solidFill>
                <a:srgbClr val="323E48"/>
              </a:solidFill>
              <a:latin typeface="Source Sans Pro"/>
            </a:endParaRPr>
          </a:p>
          <a:p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Complete the configuration whatever the processor we have taken</a:t>
            </a:r>
          </a:p>
          <a:p>
            <a:endParaRPr lang="en-US" dirty="0" smtClean="0">
              <a:solidFill>
                <a:srgbClr val="323E48"/>
              </a:solidFill>
              <a:latin typeface="Source Sans Pro"/>
            </a:endParaRPr>
          </a:p>
          <a:p>
            <a:r>
              <a:rPr lang="en-US" dirty="0" smtClean="0">
                <a:solidFill>
                  <a:srgbClr val="323E48"/>
                </a:solidFill>
                <a:latin typeface="Source Sans Pro"/>
              </a:rPr>
              <a:t>Add the destination</a:t>
            </a:r>
          </a:p>
          <a:p>
            <a:r>
              <a:rPr lang="en-US" dirty="0" smtClean="0">
                <a:solidFill>
                  <a:srgbClr val="323E48"/>
                </a:solidFill>
                <a:latin typeface="Source Sans Pro"/>
              </a:rPr>
              <a:t>Click on yellow button of component to add extra component</a:t>
            </a:r>
            <a:endParaRPr lang="en-US" dirty="0">
              <a:solidFill>
                <a:srgbClr val="323E48"/>
              </a:solidFill>
              <a:latin typeface="Source Sans Pro"/>
            </a:endParaRPr>
          </a:p>
          <a:p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Run the pipeline</a:t>
            </a:r>
          </a:p>
          <a:p>
            <a:endParaRPr lang="en-US" b="0" i="0" dirty="0">
              <a:solidFill>
                <a:srgbClr val="323E48"/>
              </a:solidFill>
              <a:effectLst/>
              <a:latin typeface="Source Sans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8869"/>
            <a:ext cx="12192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6</cp:revision>
  <dcterms:created xsi:type="dcterms:W3CDTF">2023-03-29T06:17:45Z</dcterms:created>
  <dcterms:modified xsi:type="dcterms:W3CDTF">2023-03-29T09:28:49Z</dcterms:modified>
</cp:coreProperties>
</file>