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4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3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0101-BC72-4BF1-A121-981D03C3350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407D-9B53-4504-90F6-74A144C13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763" y="347730"/>
            <a:ext cx="10895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Introduction to talend data catlog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5341"/>
            <a:ext cx="12192000" cy="58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015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the </a:t>
            </a:r>
            <a:r>
              <a:rPr lang="en-US" b="1" dirty="0"/>
              <a:t>my_telecom_company</a:t>
            </a:r>
            <a:r>
              <a:rPr lang="en-US" dirty="0"/>
              <a:t> folder again and select </a:t>
            </a:r>
            <a:r>
              <a:rPr lang="en-US" b="1" dirty="0"/>
              <a:t>New &gt; </a:t>
            </a:r>
            <a:r>
              <a:rPr lang="en-US" b="1" dirty="0" smtClean="0"/>
              <a:t>Configuration.</a:t>
            </a:r>
          </a:p>
          <a:p>
            <a:r>
              <a:rPr lang="en-US" dirty="0"/>
              <a:t>In the New Configuration window, name the configuration </a:t>
            </a:r>
            <a:r>
              <a:rPr lang="en-US" i="1" dirty="0" err="1"/>
              <a:t>my_telecom_configuration</a:t>
            </a:r>
            <a:r>
              <a:rPr lang="en-US" dirty="0"/>
              <a:t> and click </a:t>
            </a:r>
            <a:r>
              <a:rPr lang="en-US" b="1" dirty="0"/>
              <a:t>OK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332"/>
            <a:ext cx="12192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2709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Harvesting CSV </a:t>
            </a:r>
            <a:r>
              <a:rPr lang="en-US" sz="2400" b="1" dirty="0" smtClean="0"/>
              <a:t>files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794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Configuration</a:t>
            </a:r>
            <a:r>
              <a:rPr lang="en-US" dirty="0" smtClean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Configuration Manager</a:t>
            </a:r>
            <a:r>
              <a:rPr lang="en-US" dirty="0"/>
              <a:t> view, click the </a:t>
            </a:r>
            <a:r>
              <a:rPr lang="en-US" b="1" dirty="0"/>
              <a:t>+</a:t>
            </a:r>
            <a:r>
              <a:rPr lang="en-US" dirty="0"/>
              <a:t> icon and select </a:t>
            </a:r>
            <a:r>
              <a:rPr lang="en-US" b="1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/>
              <a:t>Click the </a:t>
            </a:r>
            <a:r>
              <a:rPr lang="en-US" b="1" dirty="0"/>
              <a:t>Import </a:t>
            </a:r>
            <a:r>
              <a:rPr lang="en-US" b="1" dirty="0" smtClean="0"/>
              <a:t>Setup</a:t>
            </a:r>
          </a:p>
          <a:p>
            <a:r>
              <a:rPr lang="en-US" dirty="0"/>
              <a:t>Click the </a:t>
            </a:r>
            <a:r>
              <a:rPr lang="en-US" b="1" dirty="0"/>
              <a:t>Import </a:t>
            </a:r>
            <a:r>
              <a:rPr lang="en-US" b="1" dirty="0" smtClean="0"/>
              <a:t>Options</a:t>
            </a:r>
          </a:p>
          <a:p>
            <a:r>
              <a:rPr lang="en-US" dirty="0"/>
              <a:t>Click the </a:t>
            </a:r>
            <a:r>
              <a:rPr lang="en-US" b="1" dirty="0"/>
              <a:t>IMPORT</a:t>
            </a:r>
            <a:r>
              <a:rPr lang="en-US" dirty="0"/>
              <a:t> button to start harvesting</a:t>
            </a:r>
            <a:r>
              <a:rPr lang="en-US" dirty="0" smtClean="0"/>
              <a:t>.</a:t>
            </a:r>
          </a:p>
          <a:p>
            <a:r>
              <a:rPr lang="en-US" dirty="0"/>
              <a:t>Click the </a:t>
            </a:r>
            <a:r>
              <a:rPr lang="en-US" b="1" dirty="0"/>
              <a:t>HIDE</a:t>
            </a:r>
            <a:r>
              <a:rPr lang="en-US" dirty="0"/>
              <a:t> button.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7299"/>
            <a:ext cx="12192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1" y="0"/>
            <a:ext cx="1208896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8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63688" y="166283"/>
            <a:ext cx="7194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Verifying the harvesting and sampling of data </a:t>
            </a:r>
            <a:r>
              <a:rPr lang="en-US" sz="2400" b="1" dirty="0" smtClean="0"/>
              <a:t>collected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79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the model you just harvested, select </a:t>
            </a:r>
            <a:r>
              <a:rPr lang="en-US" b="1" dirty="0"/>
              <a:t>WORKSHEETS </a:t>
            </a:r>
            <a:r>
              <a:rPr lang="en-US" dirty="0"/>
              <a:t>&gt;</a:t>
            </a:r>
            <a:r>
              <a:rPr lang="en-US" b="1" dirty="0"/>
              <a:t> Categories </a:t>
            </a:r>
            <a:r>
              <a:rPr lang="en-US" dirty="0"/>
              <a:t>&gt;</a:t>
            </a:r>
            <a:r>
              <a:rPr lang="en-US" b="1" dirty="0"/>
              <a:t> File </a:t>
            </a:r>
            <a:r>
              <a:rPr lang="en-US" dirty="0"/>
              <a:t>&gt;</a:t>
            </a:r>
            <a:r>
              <a:rPr lang="en-US" b="1" dirty="0"/>
              <a:t> Files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279"/>
            <a:ext cx="12192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3688" y="166283"/>
            <a:ext cx="3601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Harvesting from </a:t>
            </a:r>
            <a:r>
              <a:rPr lang="en-US" sz="2400" b="1" dirty="0" smtClean="0"/>
              <a:t>databases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94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Configuration</a:t>
            </a:r>
            <a:r>
              <a:rPr lang="en-US" dirty="0" smtClean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Configuration Manager</a:t>
            </a:r>
            <a:r>
              <a:rPr lang="en-US" dirty="0"/>
              <a:t> view, click the </a:t>
            </a:r>
            <a:r>
              <a:rPr lang="en-US" b="1" dirty="0"/>
              <a:t>+</a:t>
            </a:r>
            <a:r>
              <a:rPr lang="en-US" dirty="0"/>
              <a:t> icon and select </a:t>
            </a:r>
            <a:r>
              <a:rPr lang="en-US" b="1" dirty="0"/>
              <a:t>Model</a:t>
            </a:r>
            <a:r>
              <a:rPr lang="en-US" dirty="0" smtClean="0"/>
              <a:t>.</a:t>
            </a:r>
          </a:p>
          <a:p>
            <a:r>
              <a:rPr lang="en-US" dirty="0"/>
              <a:t>Click the </a:t>
            </a:r>
            <a:r>
              <a:rPr lang="en-US" b="1" dirty="0"/>
              <a:t>Import </a:t>
            </a:r>
            <a:r>
              <a:rPr lang="en-US" b="1" dirty="0" smtClean="0"/>
              <a:t>Setup</a:t>
            </a:r>
          </a:p>
          <a:p>
            <a:r>
              <a:rPr lang="en-US" dirty="0"/>
              <a:t>Click the </a:t>
            </a:r>
            <a:r>
              <a:rPr lang="en-US" b="1" dirty="0"/>
              <a:t>Import </a:t>
            </a:r>
            <a:r>
              <a:rPr lang="en-US" b="1" dirty="0" smtClean="0"/>
              <a:t>Options</a:t>
            </a:r>
          </a:p>
          <a:p>
            <a:r>
              <a:rPr lang="en-US" dirty="0"/>
              <a:t>Click the </a:t>
            </a:r>
            <a:r>
              <a:rPr lang="en-US" b="1" dirty="0"/>
              <a:t>IMPORT</a:t>
            </a:r>
            <a:r>
              <a:rPr lang="en-US" dirty="0"/>
              <a:t> button to start harvesting</a:t>
            </a:r>
            <a:r>
              <a:rPr lang="en-US" dirty="0" smtClean="0"/>
              <a:t>.</a:t>
            </a:r>
          </a:p>
          <a:p>
            <a:r>
              <a:rPr lang="en-US" dirty="0"/>
              <a:t>Click the </a:t>
            </a:r>
            <a:r>
              <a:rPr lang="en-US" b="1" dirty="0"/>
              <a:t>HIDE</a:t>
            </a:r>
            <a:r>
              <a:rPr lang="en-US" dirty="0"/>
              <a:t> button.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43939"/>
            <a:ext cx="12192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538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harvesting the data warehouse </a:t>
            </a:r>
            <a:r>
              <a:rPr lang="en-US" sz="2400" b="1" dirty="0" smtClean="0"/>
              <a:t>database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948"/>
            <a:ext cx="12192000" cy="331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1626"/>
            <a:ext cx="6233375" cy="29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4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4781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Harvesting from Data Ingestion Jobs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948"/>
            <a:ext cx="12192000" cy="314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8575"/>
            <a:ext cx="12192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179" y="0"/>
            <a:ext cx="43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Harvesting from Tableau </a:t>
            </a:r>
            <a:r>
              <a:rPr lang="en-US" sz="2400" b="1" dirty="0" smtClean="0"/>
              <a:t>reports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914"/>
            <a:ext cx="90487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3113200"/>
            <a:ext cx="9077325" cy="179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75" y="5095875"/>
            <a:ext cx="9198333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6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179" y="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62179" y="0"/>
            <a:ext cx="2596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Stitching </a:t>
            </a:r>
            <a:r>
              <a:rPr lang="en-US" sz="2400" b="1" dirty="0" smtClean="0"/>
              <a:t>metadata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79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the </a:t>
            </a:r>
            <a:r>
              <a:rPr lang="en-US" b="1" dirty="0" err="1"/>
              <a:t>load_facts</a:t>
            </a:r>
            <a:r>
              <a:rPr lang="en-US" dirty="0"/>
              <a:t> element and select </a:t>
            </a:r>
            <a:r>
              <a:rPr lang="en-US" b="1" dirty="0"/>
              <a:t>Edit Connections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279"/>
            <a:ext cx="2676525" cy="2009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9197"/>
            <a:ext cx="102584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45"/>
            <a:ext cx="103632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45"/>
            <a:ext cx="1033462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7267"/>
            <a:ext cx="10410825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48917"/>
            <a:ext cx="10229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2179" y="0"/>
            <a:ext cx="3494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Building the </a:t>
            </a:r>
            <a:r>
              <a:rPr lang="en-US" sz="2400" b="1" dirty="0" smtClean="0"/>
              <a:t>configuration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27948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Identifying stitching issues</a:t>
            </a:r>
          </a:p>
          <a:p>
            <a:r>
              <a:rPr lang="en-US" dirty="0"/>
              <a:t>Select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Configuration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the source and destination file for each component</a:t>
            </a:r>
          </a:p>
          <a:p>
            <a:r>
              <a:rPr lang="en-US" dirty="0" smtClean="0"/>
              <a:t>Do this for all warning components.</a:t>
            </a:r>
            <a:endParaRPr lang="en-US" dirty="0" smtClean="0"/>
          </a:p>
          <a:p>
            <a:r>
              <a:rPr lang="en-US" dirty="0" smtClean="0"/>
              <a:t>Update and build  (it will remove all the warnings of components)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5708"/>
            <a:ext cx="12192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853" y="0"/>
            <a:ext cx="653415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0842"/>
            <a:ext cx="4876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14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179" y="0"/>
            <a:ext cx="4461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Documenting a model with </a:t>
            </a:r>
            <a:r>
              <a:rPr lang="en-US" sz="2400" b="1" dirty="0" smtClean="0"/>
              <a:t>labels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79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 </a:t>
            </a:r>
            <a:r>
              <a:rPr lang="en-US" b="1" dirty="0"/>
              <a:t>OBJECTS </a:t>
            </a:r>
            <a:r>
              <a:rPr lang="en-US" dirty="0"/>
              <a:t>&gt;</a:t>
            </a:r>
            <a:r>
              <a:rPr lang="en-US" b="1" dirty="0"/>
              <a:t> Database</a:t>
            </a:r>
            <a:r>
              <a:rPr lang="en-US" dirty="0" smtClean="0"/>
              <a:t>.</a:t>
            </a:r>
          </a:p>
          <a:p>
            <a:r>
              <a:rPr lang="en-US" dirty="0"/>
              <a:t>Expand the </a:t>
            </a:r>
            <a:r>
              <a:rPr lang="en-US" b="1" dirty="0"/>
              <a:t>Datawarehouse</a:t>
            </a:r>
            <a:r>
              <a:rPr lang="en-US" dirty="0"/>
              <a:t> model and navigate to </a:t>
            </a:r>
            <a:r>
              <a:rPr lang="en-US" b="1" dirty="0"/>
              <a:t>Tables </a:t>
            </a:r>
            <a:r>
              <a:rPr lang="en-US" dirty="0"/>
              <a:t>&gt;</a:t>
            </a:r>
            <a:r>
              <a:rPr lang="en-US" b="1" dirty="0"/>
              <a:t> ref_customers </a:t>
            </a:r>
            <a:r>
              <a:rPr lang="en-US" dirty="0"/>
              <a:t>&gt;</a:t>
            </a:r>
            <a:r>
              <a:rPr lang="en-US" b="1" dirty="0"/>
              <a:t> </a:t>
            </a:r>
            <a:r>
              <a:rPr lang="en-US" b="1" dirty="0" smtClean="0"/>
              <a:t>Columns</a:t>
            </a:r>
          </a:p>
          <a:p>
            <a:r>
              <a:rPr lang="en-US" dirty="0" smtClean="0"/>
              <a:t>Here we can add the </a:t>
            </a:r>
            <a:r>
              <a:rPr lang="en-US" dirty="0" err="1" smtClean="0"/>
              <a:t>the</a:t>
            </a:r>
            <a:r>
              <a:rPr lang="en-US" dirty="0" smtClean="0"/>
              <a:t> labels and comments for each </a:t>
            </a:r>
            <a:r>
              <a:rPr lang="en-US" dirty="0" smtClean="0"/>
              <a:t>table to identify </a:t>
            </a:r>
            <a:r>
              <a:rPr lang="en-US" dirty="0" err="1" smtClean="0"/>
              <a:t>immedietly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991"/>
            <a:ext cx="1219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69" y="0"/>
            <a:ext cx="3709115" cy="4096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6823"/>
            <a:ext cx="13011150" cy="27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1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179" y="0"/>
            <a:ext cx="5414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Documenting a model using </a:t>
            </a:r>
            <a:r>
              <a:rPr lang="en-US" sz="2400" b="1" dirty="0" smtClean="0"/>
              <a:t>attachments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79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search field, enter </a:t>
            </a:r>
            <a:r>
              <a:rPr lang="en-US" i="1" dirty="0"/>
              <a:t>report</a:t>
            </a:r>
            <a:r>
              <a:rPr lang="en-US" i="1" dirty="0" smtClean="0"/>
              <a:t>_</a:t>
            </a:r>
          </a:p>
          <a:p>
            <a:r>
              <a:rPr lang="en-US" i="1" dirty="0" smtClean="0"/>
              <a:t>Select </a:t>
            </a:r>
            <a:r>
              <a:rPr lang="en-US" i="1" dirty="0" err="1" smtClean="0"/>
              <a:t>report_anteena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select Attachments</a:t>
            </a:r>
          </a:p>
          <a:p>
            <a:r>
              <a:rPr lang="en-US" i="1" dirty="0" smtClean="0"/>
              <a:t>Upload a image files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208"/>
            <a:ext cx="1219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2625" cy="2647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4684" y="3296992"/>
            <a:ext cx="3223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Using custom </a:t>
            </a:r>
            <a:r>
              <a:rPr lang="en-US" sz="2400" b="1" dirty="0" smtClean="0"/>
              <a:t>attributes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0769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manage custom attributes, select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</a:t>
            </a:r>
            <a:r>
              <a:rPr lang="en-US" b="1" dirty="0" err="1"/>
              <a:t>Metamodel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Cretae the attributes and add to objects.</a:t>
            </a:r>
          </a:p>
          <a:p>
            <a:r>
              <a:rPr lang="en-US" dirty="0" smtClean="0"/>
              <a:t>Start editing.</a:t>
            </a:r>
          </a:p>
          <a:p>
            <a:r>
              <a:rPr lang="en-US" dirty="0" smtClean="0"/>
              <a:t>Stop editing after done.</a:t>
            </a:r>
          </a:p>
        </p:txBody>
      </p:sp>
    </p:spTree>
    <p:extLst>
      <p:ext uri="{BB962C8B-B14F-4D97-AF65-F5344CB8AC3E}">
        <p14:creationId xmlns:p14="http://schemas.microsoft.com/office/powerpoint/2010/main" val="408551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59" y="0"/>
            <a:ext cx="4495800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81" y="2943225"/>
            <a:ext cx="4495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361" y="3990841"/>
            <a:ext cx="1230536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FFFFFF"/>
                </a:solidFill>
                <a:effectLst/>
                <a:latin typeface="Source Sans Pro"/>
              </a:rPr>
              <a:t>Tracing data lineage</a:t>
            </a:r>
            <a:r>
              <a:rPr lang="en-US" sz="2400" b="1" dirty="0"/>
              <a:t>Tracing data </a:t>
            </a:r>
            <a:r>
              <a:rPr lang="en-US" sz="2400" b="1" dirty="0" smtClean="0"/>
              <a:t>lineage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242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WORKSHEETS </a:t>
            </a:r>
            <a:r>
              <a:rPr lang="en-US" dirty="0"/>
              <a:t>&gt;</a:t>
            </a:r>
            <a:r>
              <a:rPr lang="en-US" b="1" dirty="0"/>
              <a:t> Tableau </a:t>
            </a:r>
            <a:r>
              <a:rPr lang="en-US" dirty="0"/>
              <a:t>&gt;</a:t>
            </a:r>
            <a:r>
              <a:rPr lang="en-US" b="1" dirty="0"/>
              <a:t> Workbooks</a:t>
            </a:r>
            <a:r>
              <a:rPr lang="en-US" dirty="0" smtClean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Sheet 1 </a:t>
            </a:r>
            <a:r>
              <a:rPr lang="en-US" dirty="0"/>
              <a:t>in the Worksheets panel.</a:t>
            </a:r>
          </a:p>
          <a:p>
            <a:r>
              <a:rPr lang="en-US" dirty="0"/>
              <a:t>Click the </a:t>
            </a:r>
            <a:r>
              <a:rPr lang="en-US" b="1" dirty="0"/>
              <a:t>Marks</a:t>
            </a:r>
            <a:r>
              <a:rPr lang="en-US" dirty="0"/>
              <a:t> tab then select </a:t>
            </a:r>
            <a:r>
              <a:rPr lang="en-US" b="1" dirty="0"/>
              <a:t>Marks</a:t>
            </a:r>
            <a:r>
              <a:rPr lang="en-US" dirty="0"/>
              <a:t> in the </a:t>
            </a:r>
            <a:r>
              <a:rPr lang="en-US" b="1" dirty="0"/>
              <a:t>Marks</a:t>
            </a:r>
            <a:r>
              <a:rPr lang="en-US" dirty="0"/>
              <a:t> panel.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21581"/>
            <a:ext cx="12192001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1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FFFFFF"/>
                </a:solidFill>
                <a:effectLst/>
                <a:latin typeface="Source Sans Pro"/>
              </a:rPr>
              <a:t>Tracing data lineage</a:t>
            </a:r>
            <a:r>
              <a:rPr lang="en-US" sz="2400" b="1" dirty="0"/>
              <a:t>Tracing data impact (forward lineage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24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 </a:t>
            </a:r>
            <a:r>
              <a:rPr lang="en-US" b="1" dirty="0"/>
              <a:t>WORKSHEETS </a:t>
            </a:r>
            <a:r>
              <a:rPr lang="en-US" dirty="0"/>
              <a:t>&gt;</a:t>
            </a:r>
            <a:r>
              <a:rPr lang="en-US" b="1" dirty="0"/>
              <a:t> Database </a:t>
            </a:r>
            <a:r>
              <a:rPr lang="en-US" dirty="0"/>
              <a:t>&gt;</a:t>
            </a:r>
            <a:r>
              <a:rPr lang="en-US" b="1" dirty="0"/>
              <a:t> Tables</a:t>
            </a:r>
            <a:endParaRPr lang="en-US" dirty="0"/>
          </a:p>
          <a:p>
            <a:r>
              <a:rPr lang="en-US" dirty="0"/>
              <a:t>Click the </a:t>
            </a:r>
            <a:r>
              <a:rPr lang="en-US" b="1" dirty="0"/>
              <a:t>offer</a:t>
            </a:r>
            <a:r>
              <a:rPr lang="en-US" dirty="0"/>
              <a:t> table that is from the </a:t>
            </a:r>
            <a:r>
              <a:rPr lang="en-US" b="1" dirty="0"/>
              <a:t>CRM </a:t>
            </a:r>
            <a:r>
              <a:rPr lang="en-US" dirty="0"/>
              <a:t>&gt;</a:t>
            </a:r>
            <a:r>
              <a:rPr lang="en-US" b="1" dirty="0"/>
              <a:t> </a:t>
            </a:r>
            <a:r>
              <a:rPr lang="en-US" b="1" dirty="0" err="1"/>
              <a:t>crm</a:t>
            </a:r>
            <a:r>
              <a:rPr lang="en-US" dirty="0"/>
              <a:t> context</a:t>
            </a:r>
            <a:r>
              <a:rPr lang="en-US" dirty="0" smtClean="0"/>
              <a:t>.</a:t>
            </a:r>
          </a:p>
          <a:p>
            <a:r>
              <a:rPr lang="en-US" dirty="0"/>
              <a:t>To trace the impact of the </a:t>
            </a:r>
            <a:r>
              <a:rPr lang="en-US" dirty="0" err="1"/>
              <a:t>offername</a:t>
            </a:r>
            <a:r>
              <a:rPr lang="en-US" dirty="0"/>
              <a:t> column, right-click the </a:t>
            </a:r>
            <a:r>
              <a:rPr lang="en-US" dirty="0" err="1"/>
              <a:t>CRM.crm</a:t>
            </a:r>
            <a:r>
              <a:rPr lang="en-US" dirty="0"/>
              <a:t> </a:t>
            </a:r>
            <a:r>
              <a:rPr lang="en-US" b="1" dirty="0" err="1"/>
              <a:t>offername</a:t>
            </a:r>
            <a:r>
              <a:rPr lang="en-US" dirty="0"/>
              <a:t> and select </a:t>
            </a:r>
            <a:r>
              <a:rPr lang="en-US" b="1" dirty="0"/>
              <a:t>Trace Data Impact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12192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3845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FFFFFF"/>
                </a:solidFill>
                <a:effectLst/>
                <a:latin typeface="Source Sans Pro"/>
              </a:rPr>
              <a:t>ps</a:t>
            </a:r>
            <a:r>
              <a:rPr lang="en-US" sz="2400" b="1" dirty="0" smtClean="0"/>
              <a:t>Defining </a:t>
            </a:r>
            <a:r>
              <a:rPr lang="en-US" sz="2400" b="1" dirty="0"/>
              <a:t>users and </a:t>
            </a:r>
            <a:r>
              <a:rPr lang="en-US" sz="2400" b="1" dirty="0" smtClean="0"/>
              <a:t>groups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24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Data Catalog interface, click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Users</a:t>
            </a:r>
            <a:r>
              <a:rPr lang="en-US" dirty="0" smtClean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Groups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399"/>
            <a:ext cx="12192000" cy="2880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3705"/>
            <a:ext cx="12192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9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FFFFFF"/>
                </a:solidFill>
                <a:effectLst/>
                <a:latin typeface="Source Sans Pro"/>
              </a:rPr>
              <a:t>p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63688" y="166283"/>
            <a:ext cx="3914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err="1" smtClean="0">
                <a:solidFill>
                  <a:srgbClr val="FFFFFF"/>
                </a:solidFill>
                <a:effectLst/>
                <a:latin typeface="Source Sans Pro"/>
              </a:rPr>
              <a:t>ps</a:t>
            </a:r>
            <a:r>
              <a:rPr lang="en-US" sz="2400" b="1" dirty="0" err="1"/>
              <a:t>Granting</a:t>
            </a:r>
            <a:r>
              <a:rPr lang="en-US" sz="2400" b="1" dirty="0"/>
              <a:t> repository </a:t>
            </a:r>
            <a:r>
              <a:rPr lang="en-US" sz="2400" b="1" dirty="0" smtClean="0"/>
              <a:t>access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9242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Data Catalog interface, click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Repository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431"/>
            <a:ext cx="121920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63688" y="166283"/>
            <a:ext cx="4996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 smtClean="0">
                <a:solidFill>
                  <a:srgbClr val="FFFFFF"/>
                </a:solidFill>
                <a:effectLst/>
                <a:latin typeface="Source Sans Pro"/>
              </a:rPr>
              <a:t>ps</a:t>
            </a:r>
            <a:r>
              <a:rPr lang="en-US" sz="2400" b="1" dirty="0"/>
              <a:t>Harvesting </a:t>
            </a:r>
            <a:r>
              <a:rPr lang="en-US" sz="2400" b="1" dirty="0" smtClean="0"/>
              <a:t>metadata from </a:t>
            </a:r>
            <a:r>
              <a:rPr lang="en-US" sz="2400" b="1" dirty="0"/>
              <a:t>flat </a:t>
            </a:r>
            <a:r>
              <a:rPr lang="en-US" sz="2400" b="1" dirty="0" smtClean="0"/>
              <a:t>files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242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to Talend Data Catalog interface as an </a:t>
            </a:r>
            <a:r>
              <a:rPr lang="en-US" b="1" dirty="0"/>
              <a:t>Administrator</a:t>
            </a:r>
            <a:r>
              <a:rPr lang="en-US" dirty="0"/>
              <a:t> with the password </a:t>
            </a:r>
            <a:r>
              <a:rPr lang="en-US" i="1" dirty="0"/>
              <a:t>Administrator</a:t>
            </a:r>
            <a:r>
              <a:rPr lang="en-US" dirty="0" smtClean="0"/>
              <a:t>.</a:t>
            </a:r>
          </a:p>
          <a:p>
            <a:r>
              <a:rPr lang="en-US" dirty="0"/>
              <a:t>If prompted to select a configuration, select </a:t>
            </a:r>
            <a:r>
              <a:rPr lang="en-US" b="1" dirty="0"/>
              <a:t>Telecom IS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b="1" dirty="0"/>
              <a:t>MANAGE </a:t>
            </a:r>
            <a:r>
              <a:rPr lang="en-US" dirty="0"/>
              <a:t>&gt;</a:t>
            </a:r>
            <a:r>
              <a:rPr lang="en-US" b="1" dirty="0"/>
              <a:t> </a:t>
            </a:r>
            <a:r>
              <a:rPr lang="en-US" b="1" dirty="0" smtClean="0"/>
              <a:t>Repository</a:t>
            </a:r>
          </a:p>
          <a:p>
            <a:r>
              <a:rPr lang="en-US" dirty="0"/>
              <a:t>In the </a:t>
            </a:r>
            <a:r>
              <a:rPr lang="en-US" b="1" dirty="0"/>
              <a:t>Repository Manager</a:t>
            </a:r>
            <a:r>
              <a:rPr lang="en-US" dirty="0"/>
              <a:t> view, expand </a:t>
            </a:r>
            <a:r>
              <a:rPr lang="en-US" b="1" dirty="0"/>
              <a:t>Repository</a:t>
            </a:r>
            <a:r>
              <a:rPr lang="en-US" dirty="0"/>
              <a:t>, right-click </a:t>
            </a:r>
            <a:r>
              <a:rPr lang="en-US" b="1" dirty="0"/>
              <a:t>Repository</a:t>
            </a:r>
            <a:r>
              <a:rPr lang="en-US" dirty="0"/>
              <a:t>, then select </a:t>
            </a:r>
            <a:r>
              <a:rPr lang="en-US" b="1" dirty="0"/>
              <a:t>New </a:t>
            </a:r>
            <a:r>
              <a:rPr lang="en-US" dirty="0"/>
              <a:t>&gt;</a:t>
            </a:r>
            <a:r>
              <a:rPr lang="en-US" b="1" dirty="0"/>
              <a:t> Folder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902"/>
            <a:ext cx="12192000" cy="41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742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the new </a:t>
            </a:r>
            <a:r>
              <a:rPr lang="en-US" b="1" dirty="0"/>
              <a:t>my_telecom_company</a:t>
            </a:r>
            <a:r>
              <a:rPr lang="en-US" dirty="0"/>
              <a:t> folder and select </a:t>
            </a:r>
            <a:r>
              <a:rPr lang="en-US" b="1" dirty="0"/>
              <a:t>Edit Responsibilities</a:t>
            </a:r>
            <a:r>
              <a:rPr lang="en-US" dirty="0" smtClean="0"/>
              <a:t>.</a:t>
            </a:r>
          </a:p>
          <a:p>
            <a:r>
              <a:rPr lang="en-US" dirty="0"/>
              <a:t>In the Edit Responsibilities window, click the </a:t>
            </a:r>
            <a:r>
              <a:rPr lang="en-US" b="1" dirty="0"/>
              <a:t>EDIT</a:t>
            </a:r>
            <a:r>
              <a:rPr lang="en-US" dirty="0"/>
              <a:t> button in the </a:t>
            </a:r>
            <a:r>
              <a:rPr lang="en-US" b="1" dirty="0"/>
              <a:t>VIEWER</a:t>
            </a:r>
            <a:r>
              <a:rPr lang="en-US" dirty="0"/>
              <a:t> section.</a:t>
            </a:r>
          </a:p>
          <a:p>
            <a:r>
              <a:rPr lang="en-US" dirty="0"/>
              <a:t>Grant </a:t>
            </a:r>
            <a:r>
              <a:rPr lang="en-US" b="1" dirty="0"/>
              <a:t>Viewer</a:t>
            </a:r>
            <a:r>
              <a:rPr lang="en-US" dirty="0"/>
              <a:t> access to </a:t>
            </a:r>
            <a:r>
              <a:rPr lang="en-US" b="1" dirty="0"/>
              <a:t>Data analysts</a:t>
            </a:r>
            <a:r>
              <a:rPr lang="en-US" dirty="0"/>
              <a:t> and </a:t>
            </a:r>
            <a:r>
              <a:rPr lang="en-US" b="1" dirty="0"/>
              <a:t>Business Users</a:t>
            </a:r>
            <a:r>
              <a:rPr lang="en-US" dirty="0"/>
              <a:t> then click </a:t>
            </a:r>
            <a:r>
              <a:rPr lang="en-US" b="1" dirty="0"/>
              <a:t>OK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711"/>
            <a:ext cx="12192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8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137</Words>
  <Application>Microsoft Office PowerPoint</Application>
  <PresentationFormat>Widescreen</PresentationFormat>
  <Paragraphs>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23</cp:revision>
  <dcterms:created xsi:type="dcterms:W3CDTF">2023-03-17T04:38:33Z</dcterms:created>
  <dcterms:modified xsi:type="dcterms:W3CDTF">2023-03-20T07:21:15Z</dcterms:modified>
</cp:coreProperties>
</file>