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7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9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3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2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0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3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1CFD-13FF-40C2-9A24-656804B97AC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1340-1787-40E5-80CE-2B5C121B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98480"/>
            <a:ext cx="121273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1)Structural Analysis:-   summarizes the content of your database.</a:t>
            </a:r>
          </a:p>
          <a:p>
            <a:endParaRPr lang="en-IN" dirty="0" smtClean="0"/>
          </a:p>
          <a:p>
            <a:r>
              <a:rPr lang="en-IN" dirty="0" smtClean="0"/>
              <a:t>2)Table Analysis:- analyses rows and column sets within a single table.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3)Column Analysis:- profiles data on a column basis. It </a:t>
            </a:r>
            <a:r>
              <a:rPr lang="en-IN" dirty="0" err="1" smtClean="0"/>
              <a:t>analyzes</a:t>
            </a:r>
            <a:r>
              <a:rPr lang="en-IN" dirty="0" smtClean="0"/>
              <a:t> each column separately and does not take column dependencies into account.</a:t>
            </a:r>
          </a:p>
          <a:p>
            <a:endParaRPr lang="en-IN" dirty="0" smtClean="0"/>
          </a:p>
          <a:p>
            <a:r>
              <a:rPr lang="en-IN" dirty="0" smtClean="0"/>
              <a:t>4)Cross Table Analysis:- checks the relationship between two tables. You can also use it for foreign key discovery.</a:t>
            </a:r>
          </a:p>
          <a:p>
            <a:endParaRPr lang="en-IN" dirty="0" smtClean="0"/>
          </a:p>
          <a:p>
            <a:r>
              <a:rPr lang="en-IN" dirty="0" smtClean="0"/>
              <a:t>5)Correlation Analysis:- explores relationships and correlations between columns. It does not provide statistics on the quality of data.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38036" y="267855"/>
            <a:ext cx="85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                        DATA QUALITY 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6" y="0"/>
            <a:ext cx="1210887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Zooming in on Structural Analysis</a:t>
            </a:r>
          </a:p>
          <a:p>
            <a:endParaRPr lang="en-US" dirty="0" smtClean="0"/>
          </a:p>
          <a:p>
            <a:r>
              <a:rPr lang="en-US" b="1" dirty="0" smtClean="0"/>
              <a:t>1)Connection Overview Analysis</a:t>
            </a:r>
          </a:p>
          <a:p>
            <a:r>
              <a:rPr lang="en-US" dirty="0" smtClean="0"/>
              <a:t>Overview of the content of your database: </a:t>
            </a:r>
          </a:p>
          <a:p>
            <a:endParaRPr lang="en-US" dirty="0" smtClean="0"/>
          </a:p>
          <a:p>
            <a:r>
              <a:rPr lang="en-US" dirty="0" smtClean="0"/>
              <a:t>number of tables</a:t>
            </a:r>
          </a:p>
          <a:p>
            <a:r>
              <a:rPr lang="en-US" dirty="0" smtClean="0"/>
              <a:t>number of rows per table for each catalog and schema</a:t>
            </a:r>
          </a:p>
          <a:p>
            <a:r>
              <a:rPr lang="en-US" dirty="0" smtClean="0"/>
              <a:t>number of indexes and primary keys   </a:t>
            </a:r>
          </a:p>
          <a:p>
            <a:endParaRPr lang="en-US" dirty="0" smtClean="0"/>
          </a:p>
          <a:p>
            <a:r>
              <a:rPr lang="en-US" dirty="0" smtClean="0"/>
              <a:t>It provides an overview of which database contains the most data, which tables are empty, and more.</a:t>
            </a:r>
          </a:p>
          <a:p>
            <a:endParaRPr lang="en-US" dirty="0"/>
          </a:p>
          <a:p>
            <a:r>
              <a:rPr lang="en-US" dirty="0" smtClean="0"/>
              <a:t>2)</a:t>
            </a:r>
            <a:r>
              <a:rPr lang="en-IN" b="1" dirty="0"/>
              <a:t> Catalog Overview </a:t>
            </a:r>
            <a:r>
              <a:rPr lang="en-IN" b="1" dirty="0" smtClean="0"/>
              <a:t>Analysis</a:t>
            </a:r>
          </a:p>
          <a:p>
            <a:endParaRPr lang="en-US" b="1" dirty="0"/>
          </a:p>
          <a:p>
            <a:r>
              <a:rPr lang="en-US" dirty="0"/>
              <a:t>Overview of the content of a catalog. </a:t>
            </a:r>
          </a:p>
          <a:p>
            <a:r>
              <a:rPr lang="en-US" dirty="0" smtClean="0"/>
              <a:t>For </a:t>
            </a:r>
            <a:r>
              <a:rPr lang="en-US" dirty="0"/>
              <a:t>instance, it analyzes a MySQL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3)</a:t>
            </a:r>
            <a:r>
              <a:rPr lang="en-IN" b="1" dirty="0"/>
              <a:t> Schema Overview </a:t>
            </a:r>
            <a:r>
              <a:rPr lang="en-IN" b="1" dirty="0" smtClean="0"/>
              <a:t>Analysis</a:t>
            </a:r>
          </a:p>
          <a:p>
            <a:r>
              <a:rPr lang="en-US" dirty="0"/>
              <a:t>Overview of the content of a schema. </a:t>
            </a:r>
          </a:p>
          <a:p>
            <a:r>
              <a:rPr lang="en-US" dirty="0" smtClean="0"/>
              <a:t>It </a:t>
            </a:r>
            <a:r>
              <a:rPr lang="en-US" dirty="0"/>
              <a:t>analyzes an Oracle (and some other DBMS) schema.</a:t>
            </a:r>
          </a:p>
          <a:p>
            <a:endParaRPr lang="en-IN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61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659" y="131678"/>
            <a:ext cx="118912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 smtClean="0">
                <a:solidFill>
                  <a:srgbClr val="323E48"/>
                </a:solidFill>
                <a:effectLst/>
                <a:latin typeface="Source Sans Pro"/>
              </a:rPr>
              <a:t>Zooming in on Column Analysis</a:t>
            </a:r>
          </a:p>
          <a:p>
            <a:endParaRPr lang="en-US" b="1" dirty="0">
              <a:solidFill>
                <a:srgbClr val="323E48"/>
              </a:solidFill>
              <a:latin typeface="Source Sans Pro"/>
            </a:endParaRPr>
          </a:p>
          <a:p>
            <a:r>
              <a:rPr lang="en-US" b="1" dirty="0" smtClean="0"/>
              <a:t>1)Semantic-aware </a:t>
            </a:r>
            <a:r>
              <a:rPr lang="en-US" b="1" dirty="0"/>
              <a:t>Analysis    </a:t>
            </a:r>
          </a:p>
          <a:p>
            <a:endParaRPr lang="en-US" dirty="0"/>
          </a:p>
          <a:p>
            <a:r>
              <a:rPr lang="en-US" dirty="0"/>
              <a:t>Profiles data based on semantic categories. </a:t>
            </a:r>
          </a:p>
          <a:p>
            <a:r>
              <a:rPr lang="en-US" dirty="0"/>
              <a:t>Explores semantic categories of data and queries complex semantic relationships in datasets to create table analyses with predefined indicators and patterns.    </a:t>
            </a:r>
          </a:p>
          <a:p>
            <a:r>
              <a:rPr lang="en-US" dirty="0"/>
              <a:t>Determines if a column contains elements such as email addresses and address lines and how many fields match the determined semantic pattern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2)Basic </a:t>
            </a:r>
            <a:r>
              <a:rPr lang="en-US" b="1" dirty="0"/>
              <a:t>Column Analysis    </a:t>
            </a:r>
            <a:endParaRPr lang="en-US" dirty="0"/>
          </a:p>
          <a:p>
            <a:r>
              <a:rPr lang="en-US" dirty="0"/>
              <a:t>Generates an empty column analysis and opens the analysis editor. You can then select columns to analyze and manually assign indicators to each column.    </a:t>
            </a:r>
          </a:p>
          <a:p>
            <a:endParaRPr lang="en-US" dirty="0"/>
          </a:p>
          <a:p>
            <a:r>
              <a:rPr lang="en-US" dirty="0"/>
              <a:t>For example, Basic Column Analysis allows counting duplicates in an "email" column, or applying a predefined regex to determine the number of email addresses that match the pattern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3)Nominal </a:t>
            </a:r>
            <a:r>
              <a:rPr lang="en-US" b="1" dirty="0"/>
              <a:t>Values Analysis    </a:t>
            </a:r>
            <a:endParaRPr lang="en-US" dirty="0"/>
          </a:p>
          <a:p>
            <a:r>
              <a:rPr lang="en-US" dirty="0"/>
              <a:t>Enables you to analyze nominal data. </a:t>
            </a:r>
          </a:p>
          <a:p>
            <a:r>
              <a:rPr lang="en-US" dirty="0"/>
              <a:t>Creates a column analysis in which indicators appropriate for nominal data are configured. </a:t>
            </a:r>
          </a:p>
          <a:p>
            <a:r>
              <a:rPr lang="en-US" dirty="0"/>
              <a:t>Uses frequency tables and text-related indicators.    </a:t>
            </a:r>
          </a:p>
          <a:p>
            <a:r>
              <a:rPr lang="en-US" dirty="0"/>
              <a:t>For example, you can perform this analysis to calculate the most common values in a "city" column, and the minimum, maximum, and average length of strings in a "comment" column</a:t>
            </a:r>
            <a:r>
              <a:rPr lang="en-US" dirty="0" smtClean="0"/>
              <a:t>.</a:t>
            </a:r>
            <a:endParaRPr lang="en-IN" b="1" i="0" dirty="0">
              <a:solidFill>
                <a:srgbClr val="323E48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111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50428"/>
            <a:ext cx="12071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23E48"/>
                </a:solidFill>
                <a:effectLst/>
              </a:rPr>
              <a:t>5)Pattern Frequency Analysis    </a:t>
            </a:r>
          </a:p>
          <a:p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Analyzes the selected columns with a set of predefined indicators.    </a:t>
            </a:r>
          </a:p>
          <a:p>
            <a:r>
              <a:rPr lang="en-US" b="0" i="0" dirty="0" smtClean="0">
                <a:solidFill>
                  <a:srgbClr val="323E48"/>
                </a:solidFill>
                <a:effectLst/>
                <a:latin typeface="Source Sans Pro"/>
              </a:rPr>
              <a:t>For instance, it can display the most common and least common values in a "country" column.</a:t>
            </a:r>
          </a:p>
          <a:p>
            <a:endParaRPr lang="en-US" dirty="0">
              <a:solidFill>
                <a:srgbClr val="323E48"/>
              </a:solidFill>
              <a:latin typeface="Source Sans Pro"/>
            </a:endParaRPr>
          </a:p>
          <a:p>
            <a:r>
              <a:rPr lang="en-US" b="1" dirty="0" smtClean="0">
                <a:effectLst/>
              </a:rPr>
              <a:t>6)Discrete Data Analysis 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Analyzes the selected columns with a set of predefined indicators.    </a:t>
            </a:r>
          </a:p>
          <a:p>
            <a:r>
              <a:rPr lang="en-US" dirty="0" smtClean="0">
                <a:effectLst/>
              </a:rPr>
              <a:t>For instance, it can display the most common and least common values in a "country" column.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b="0" i="0" dirty="0">
              <a:solidFill>
                <a:srgbClr val="323E48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3735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171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3</cp:revision>
  <dcterms:created xsi:type="dcterms:W3CDTF">2023-11-27T06:41:08Z</dcterms:created>
  <dcterms:modified xsi:type="dcterms:W3CDTF">2023-11-27T07:03:42Z</dcterms:modified>
</cp:coreProperties>
</file>