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63" r:id="rId6"/>
    <p:sldId id="264" r:id="rId7"/>
    <p:sldId id="265" r:id="rId8"/>
    <p:sldId id="266" r:id="rId9"/>
    <p:sldId id="267" r:id="rId10"/>
    <p:sldId id="26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28A3C-5AEA-46DA-8269-C9FD70B0AE8B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054EA-248B-479D-9BA0-CE72B26E2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664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28A3C-5AEA-46DA-8269-C9FD70B0AE8B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054EA-248B-479D-9BA0-CE72B26E2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622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28A3C-5AEA-46DA-8269-C9FD70B0AE8B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054EA-248B-479D-9BA0-CE72B26E2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600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28A3C-5AEA-46DA-8269-C9FD70B0AE8B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054EA-248B-479D-9BA0-CE72B26E2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744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28A3C-5AEA-46DA-8269-C9FD70B0AE8B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054EA-248B-479D-9BA0-CE72B26E2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637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28A3C-5AEA-46DA-8269-C9FD70B0AE8B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054EA-248B-479D-9BA0-CE72B26E2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665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28A3C-5AEA-46DA-8269-C9FD70B0AE8B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054EA-248B-479D-9BA0-CE72B26E2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155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28A3C-5AEA-46DA-8269-C9FD70B0AE8B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054EA-248B-479D-9BA0-CE72B26E2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121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28A3C-5AEA-46DA-8269-C9FD70B0AE8B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054EA-248B-479D-9BA0-CE72B26E2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83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28A3C-5AEA-46DA-8269-C9FD70B0AE8B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054EA-248B-479D-9BA0-CE72B26E2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30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28A3C-5AEA-46DA-8269-C9FD70B0AE8B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054EA-248B-479D-9BA0-CE72B26E2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471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528A3C-5AEA-46DA-8269-C9FD70B0AE8B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9054EA-248B-479D-9BA0-CE72B26E2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496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 AWS VPC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Virtual private cloud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58267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VPN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sz="3600" dirty="0" smtClean="0"/>
              <a:t>Site -to-Site VPN &amp; Direct Connect)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Site-to-Site VPN</a:t>
            </a:r>
          </a:p>
          <a:p>
            <a:r>
              <a:rPr lang="en-US" dirty="0" smtClean="0"/>
              <a:t>Connect an on premise to AWS</a:t>
            </a:r>
          </a:p>
          <a:p>
            <a:r>
              <a:rPr lang="en-US" dirty="0" smtClean="0"/>
              <a:t>The connection is automatically encrypted</a:t>
            </a:r>
          </a:p>
          <a:p>
            <a:r>
              <a:rPr lang="en-US" dirty="0" smtClean="0"/>
              <a:t>Goes over the public internet</a:t>
            </a:r>
          </a:p>
          <a:p>
            <a:endParaRPr lang="en-US" dirty="0"/>
          </a:p>
          <a:p>
            <a:r>
              <a:rPr lang="en-US" dirty="0" smtClean="0"/>
              <a:t>Direct Connect:</a:t>
            </a:r>
          </a:p>
          <a:p>
            <a:r>
              <a:rPr lang="en-US" dirty="0" smtClean="0"/>
              <a:t>Establish physical connection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an on premise to AWS</a:t>
            </a:r>
          </a:p>
          <a:p>
            <a:r>
              <a:rPr lang="en-US" dirty="0" smtClean="0"/>
              <a:t>The connection is secure, private and fast.</a:t>
            </a:r>
          </a:p>
          <a:p>
            <a:r>
              <a:rPr lang="en-US" dirty="0" smtClean="0"/>
              <a:t>Goes over the private network</a:t>
            </a:r>
          </a:p>
          <a:p>
            <a:r>
              <a:rPr lang="en-US" dirty="0" smtClean="0"/>
              <a:t>Takes least month  to establish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3290" y="1586838"/>
            <a:ext cx="3772426" cy="320084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3290" y="5267284"/>
            <a:ext cx="3943900" cy="590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95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VPC &amp; Subnet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dirty="0" smtClean="0"/>
              <a:t>VPC :Private network to deploy your resource(regional resource)</a:t>
            </a:r>
          </a:p>
          <a:p>
            <a:r>
              <a:rPr lang="en-US" sz="1600" dirty="0" smtClean="0"/>
              <a:t>Subnets allows you to partition your network inside your VPC(AZ Resource)</a:t>
            </a:r>
          </a:p>
          <a:p>
            <a:r>
              <a:rPr lang="en-US" sz="1600" dirty="0" smtClean="0"/>
              <a:t>A public subnet is a subnet that accessible from the internet</a:t>
            </a:r>
          </a:p>
          <a:p>
            <a:r>
              <a:rPr lang="en-US" sz="1600" dirty="0" smtClean="0"/>
              <a:t>A private subnet that cannot accessible from the internet</a:t>
            </a:r>
          </a:p>
          <a:p>
            <a:r>
              <a:rPr lang="en-US" sz="1600" dirty="0" smtClean="0"/>
              <a:t>To define access to the internet and between subnet, we use Route Tables.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1693" y="1544868"/>
            <a:ext cx="3038899" cy="3753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31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96276" y="1394701"/>
            <a:ext cx="750576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696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 smtClean="0"/>
              <a:t>Internet gateway helps vpc instances connect with the internet</a:t>
            </a:r>
          </a:p>
          <a:p>
            <a:r>
              <a:rPr lang="en-US" sz="1600" dirty="0" smtClean="0"/>
              <a:t>Public subnet have route to the internet gateway.</a:t>
            </a:r>
          </a:p>
          <a:p>
            <a:r>
              <a:rPr lang="en-US" sz="1600" dirty="0" smtClean="0"/>
              <a:t>NAT gateway(AWS managed)&amp;NAT instances(self managed)</a:t>
            </a:r>
          </a:p>
          <a:p>
            <a:pPr marL="0" indent="0">
              <a:buNone/>
            </a:pPr>
            <a:r>
              <a:rPr lang="en-US" sz="1600" dirty="0" smtClean="0"/>
              <a:t>    allow your instances in your private subnets to access</a:t>
            </a:r>
          </a:p>
          <a:p>
            <a:pPr marL="0" indent="0">
              <a:buNone/>
            </a:pPr>
            <a:r>
              <a:rPr lang="en-US" sz="1600" dirty="0" smtClean="0"/>
              <a:t>    the internet while remaining private</a:t>
            </a:r>
          </a:p>
          <a:p>
            <a:pPr marL="0" indent="0">
              <a:buNone/>
            </a:pPr>
            <a:endParaRPr lang="en-US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8912" y="2251377"/>
            <a:ext cx="3658882" cy="39255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3957" y="1909896"/>
            <a:ext cx="828791" cy="25721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 smtClean="0"/>
              <a:t>INTERNET GATEWAY AND NAT GATEWAYS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725140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700" dirty="0" smtClean="0"/>
              <a:t>NACL(network ACL):</a:t>
            </a:r>
          </a:p>
          <a:p>
            <a:r>
              <a:rPr lang="en-US" sz="1700" dirty="0" smtClean="0"/>
              <a:t>A firewall that controls the traffic from/to subnet.</a:t>
            </a:r>
          </a:p>
          <a:p>
            <a:r>
              <a:rPr lang="en-US" sz="1700" dirty="0" smtClean="0"/>
              <a:t>Can have allow/deny rules</a:t>
            </a:r>
          </a:p>
          <a:p>
            <a:r>
              <a:rPr lang="en-US" sz="1700" dirty="0" smtClean="0"/>
              <a:t>Are attached at the subnet level</a:t>
            </a:r>
          </a:p>
          <a:p>
            <a:r>
              <a:rPr lang="en-US" sz="1700" dirty="0" smtClean="0"/>
              <a:t>Rules only include </a:t>
            </a:r>
            <a:r>
              <a:rPr lang="en-US" sz="1700" dirty="0" err="1" smtClean="0"/>
              <a:t>ip</a:t>
            </a:r>
            <a:r>
              <a:rPr lang="en-US" sz="1700" dirty="0" smtClean="0"/>
              <a:t> address</a:t>
            </a:r>
          </a:p>
          <a:p>
            <a:endParaRPr lang="en-US" sz="1700" dirty="0"/>
          </a:p>
          <a:p>
            <a:r>
              <a:rPr lang="en-US" sz="1700" dirty="0" smtClean="0"/>
              <a:t>Security groups:</a:t>
            </a:r>
          </a:p>
          <a:p>
            <a:r>
              <a:rPr lang="en-US" sz="1700" dirty="0" smtClean="0"/>
              <a:t>A firewall that controls the traffic from/to ENI/EC2 instance</a:t>
            </a:r>
          </a:p>
          <a:p>
            <a:r>
              <a:rPr lang="en-US" sz="1700" dirty="0" smtClean="0"/>
              <a:t>Can have allow rules</a:t>
            </a:r>
          </a:p>
          <a:p>
            <a:r>
              <a:rPr lang="en-US" sz="1700" dirty="0" smtClean="0"/>
              <a:t>Rules includes </a:t>
            </a:r>
            <a:r>
              <a:rPr lang="en-US" sz="1700" dirty="0" err="1" smtClean="0"/>
              <a:t>ip</a:t>
            </a:r>
            <a:r>
              <a:rPr lang="en-US" sz="1700" dirty="0" smtClean="0"/>
              <a:t> address and other security groups.</a:t>
            </a:r>
          </a:p>
          <a:p>
            <a:endParaRPr lang="en-US" dirty="0" smtClean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1438" y="2229396"/>
            <a:ext cx="3115110" cy="3543795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 smtClean="0"/>
              <a:t>NETWORK ACL AND SECURITY GROUPS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362026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2871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VPC Flow log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25624"/>
            <a:ext cx="12192000" cy="4758055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Capturing information about </a:t>
            </a:r>
            <a:r>
              <a:rPr lang="en-US" dirty="0" err="1" smtClean="0"/>
              <a:t>ip</a:t>
            </a:r>
            <a:r>
              <a:rPr lang="en-US" dirty="0" smtClean="0"/>
              <a:t> going into interfaces:</a:t>
            </a:r>
          </a:p>
          <a:p>
            <a:r>
              <a:rPr lang="en-US" dirty="0"/>
              <a:t> </a:t>
            </a:r>
            <a:r>
              <a:rPr lang="en-US" dirty="0" smtClean="0"/>
              <a:t>       vpc flow log</a:t>
            </a:r>
          </a:p>
          <a:p>
            <a:r>
              <a:rPr lang="en-US" dirty="0" smtClean="0"/>
              <a:t>        Subnet flow log</a:t>
            </a:r>
          </a:p>
          <a:p>
            <a:r>
              <a:rPr lang="en-US" dirty="0" smtClean="0"/>
              <a:t>        Elastic network interface flow log</a:t>
            </a:r>
          </a:p>
          <a:p>
            <a:endParaRPr lang="en-US" dirty="0"/>
          </a:p>
          <a:p>
            <a:r>
              <a:rPr lang="en-US" dirty="0" smtClean="0"/>
              <a:t>Help in monitoring and trouble shoot connectivity issues.</a:t>
            </a:r>
          </a:p>
          <a:p>
            <a:r>
              <a:rPr lang="en-US" dirty="0" smtClean="0"/>
              <a:t>    subnet to internet</a:t>
            </a:r>
          </a:p>
          <a:p>
            <a:r>
              <a:rPr lang="en-US" dirty="0" smtClean="0"/>
              <a:t>Subnet to subnet</a:t>
            </a:r>
          </a:p>
          <a:p>
            <a:r>
              <a:rPr lang="en-US" dirty="0" smtClean="0"/>
              <a:t>Internet to subnet</a:t>
            </a:r>
          </a:p>
          <a:p>
            <a:endParaRPr lang="en-US" dirty="0"/>
          </a:p>
          <a:p>
            <a:r>
              <a:rPr lang="en-US" dirty="0" smtClean="0"/>
              <a:t>Captures network information from AWS managed interfaces too: ELB</a:t>
            </a:r>
            <a:r>
              <a:rPr lang="en-US" dirty="0" smtClean="0"/>
              <a:t>, Elastic </a:t>
            </a:r>
            <a:r>
              <a:rPr lang="en-US" dirty="0" smtClean="0"/>
              <a:t>catches</a:t>
            </a:r>
            <a:r>
              <a:rPr lang="en-US" dirty="0" smtClean="0"/>
              <a:t>, RDS, </a:t>
            </a:r>
            <a:r>
              <a:rPr lang="en-US" dirty="0" err="1" smtClean="0"/>
              <a:t>ect</a:t>
            </a:r>
            <a:r>
              <a:rPr lang="en-US" dirty="0" smtClean="0"/>
              <a:t>.,</a:t>
            </a:r>
          </a:p>
          <a:p>
            <a:r>
              <a:rPr lang="en-US" dirty="0" smtClean="0"/>
              <a:t>VPC flow log data can go to S3/ cloud watch log</a:t>
            </a:r>
          </a:p>
        </p:txBody>
      </p:sp>
    </p:spTree>
    <p:extLst>
      <p:ext uri="{BB962C8B-B14F-4D97-AF65-F5344CB8AC3E}">
        <p14:creationId xmlns:p14="http://schemas.microsoft.com/office/powerpoint/2010/main" val="9651567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VPC Peering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91092"/>
          </a:xfrm>
        </p:spPr>
        <p:txBody>
          <a:bodyPr/>
          <a:lstStyle/>
          <a:p>
            <a:r>
              <a:rPr lang="en-US" dirty="0" smtClean="0"/>
              <a:t>Connect two VPC,Privately using AWS’ Network</a:t>
            </a:r>
          </a:p>
          <a:p>
            <a:r>
              <a:rPr lang="en-US" dirty="0" smtClean="0"/>
              <a:t>Make them behave as if they  were in same network</a:t>
            </a:r>
          </a:p>
          <a:p>
            <a:r>
              <a:rPr lang="en-US" dirty="0" smtClean="0"/>
              <a:t>Must not overlapping CIDR(</a:t>
            </a:r>
            <a:r>
              <a:rPr lang="en-US" dirty="0" err="1" smtClean="0"/>
              <a:t>ip</a:t>
            </a:r>
            <a:r>
              <a:rPr lang="en-US" dirty="0" smtClean="0"/>
              <a:t> address range)</a:t>
            </a:r>
          </a:p>
          <a:p>
            <a:r>
              <a:rPr lang="en-US" dirty="0" smtClean="0"/>
              <a:t>VPC Peering is not transitive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0784" y="4071171"/>
            <a:ext cx="3515216" cy="2991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8098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 POINTS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1182" y="1485991"/>
            <a:ext cx="10515600" cy="4922016"/>
          </a:xfrm>
        </p:spPr>
        <p:txBody>
          <a:bodyPr/>
          <a:lstStyle/>
          <a:p>
            <a:r>
              <a:rPr lang="en-US" sz="1800" dirty="0" smtClean="0"/>
              <a:t>End points are allowed to connect AWS Services using private network instead of public internet network.</a:t>
            </a:r>
          </a:p>
          <a:p>
            <a:r>
              <a:rPr lang="en-US" sz="1800" dirty="0" smtClean="0"/>
              <a:t>This gives enhance security and low latency to access AWS services</a:t>
            </a:r>
          </a:p>
          <a:p>
            <a:r>
              <a:rPr lang="en-US" sz="1800" dirty="0" smtClean="0"/>
              <a:t>VPC Endpoint gateways:S3/</a:t>
            </a:r>
            <a:r>
              <a:rPr lang="en-US" sz="1800" dirty="0" err="1" smtClean="0"/>
              <a:t>DynamoDB</a:t>
            </a:r>
            <a:r>
              <a:rPr lang="en-US" sz="1800" dirty="0" smtClean="0"/>
              <a:t>.</a:t>
            </a:r>
          </a:p>
          <a:p>
            <a:r>
              <a:rPr lang="en-US" sz="1800" dirty="0" smtClean="0"/>
              <a:t>VPC interface :rest</a:t>
            </a:r>
          </a:p>
          <a:p>
            <a:r>
              <a:rPr lang="en-US" sz="1800" dirty="0" smtClean="0"/>
              <a:t>Only used within VPC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4662" y="3184794"/>
            <a:ext cx="3324689" cy="3562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5523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357</TotalTime>
  <Words>379</Words>
  <Application>Microsoft Office PowerPoint</Application>
  <PresentationFormat>Widescreen</PresentationFormat>
  <Paragraphs>61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 AWS VPC </vt:lpstr>
      <vt:lpstr>VPC &amp; Subnet</vt:lpstr>
      <vt:lpstr>PowerPoint Presentation</vt:lpstr>
      <vt:lpstr>INTERNET GATEWAY AND NAT GATEWAYS</vt:lpstr>
      <vt:lpstr>NETWORK ACL AND SECURITY GROUPS</vt:lpstr>
      <vt:lpstr>PowerPoint Presentation</vt:lpstr>
      <vt:lpstr>VPC Flow log</vt:lpstr>
      <vt:lpstr>VPC Peering</vt:lpstr>
      <vt:lpstr>END POINTS </vt:lpstr>
      <vt:lpstr>VPN (Site -to-Site VPN &amp; Direct Connect)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VPC</dc:title>
  <dc:creator>Sruthi Chandupatla</dc:creator>
  <cp:lastModifiedBy>Omkar Patil</cp:lastModifiedBy>
  <cp:revision>19</cp:revision>
  <dcterms:created xsi:type="dcterms:W3CDTF">2022-09-01T11:31:10Z</dcterms:created>
  <dcterms:modified xsi:type="dcterms:W3CDTF">2023-01-13T06:27:59Z</dcterms:modified>
</cp:coreProperties>
</file>