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354" r:id="rId2"/>
    <p:sldId id="362" r:id="rId3"/>
    <p:sldId id="363" r:id="rId4"/>
    <p:sldId id="359" r:id="rId5"/>
    <p:sldId id="355" r:id="rId6"/>
    <p:sldId id="361" r:id="rId7"/>
    <p:sldId id="356" r:id="rId8"/>
    <p:sldId id="364" r:id="rId9"/>
    <p:sldId id="35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aven Pro Regular" panose="020B0604020202020204" charset="0"/>
      <p:regular r:id="rId20"/>
    </p:embeddedFont>
    <p:embeddedFont>
      <p:font typeface="Maven Pro Medium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6B1"/>
    <a:srgbClr val="3F3F3F"/>
    <a:srgbClr val="1292DE"/>
    <a:srgbClr val="005272"/>
    <a:srgbClr val="037CAC"/>
    <a:srgbClr val="424242"/>
    <a:srgbClr val="02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89730" autoAdjust="0"/>
  </p:normalViewPr>
  <p:slideViewPr>
    <p:cSldViewPr snapToGrid="0" snapToObjects="1">
      <p:cViewPr varScale="1">
        <p:scale>
          <a:sx n="91" d="100"/>
          <a:sy n="91" d="100"/>
        </p:scale>
        <p:origin x="60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1CB2-F501-42D4-A10E-79521FF2F2F7}" type="datetimeFigureOut">
              <a:rPr lang="de-DE" smtClean="0"/>
              <a:pPr/>
              <a:t>01.02.2024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57F4-29AD-41A7-8E60-23AE202EE4B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3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42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21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828" y="1466100"/>
            <a:ext cx="6267372" cy="1102519"/>
          </a:xfrm>
        </p:spPr>
        <p:txBody>
          <a:bodyPr/>
          <a:lstStyle>
            <a:lvl1pPr>
              <a:defRPr b="0" i="0">
                <a:solidFill>
                  <a:srgbClr val="005272"/>
                </a:solidFill>
                <a:latin typeface="Maven Pro Medium"/>
                <a:cs typeface="Maven Pro Medium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3473" y="2782931"/>
            <a:ext cx="4462082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1292DE"/>
                </a:solidFill>
                <a:latin typeface="Maven Pro Regular"/>
                <a:cs typeface="Maven Pro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457720" y="679178"/>
            <a:ext cx="7285638" cy="35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3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ven Pr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Maven Pro Regular" panose="02000000000000000000" pitchFamily="2" charset="0"/>
              </a:defRPr>
            </a:lvl1pPr>
            <a:lvl2pPr>
              <a:defRPr sz="2400">
                <a:latin typeface="Maven Pro Regular" panose="02000000000000000000" pitchFamily="2" charset="0"/>
              </a:defRPr>
            </a:lvl2pPr>
            <a:lvl3pPr>
              <a:defRPr sz="2000">
                <a:latin typeface="Maven Pro Regular" panose="02000000000000000000" pitchFamily="2" charset="0"/>
              </a:defRPr>
            </a:lvl3pPr>
            <a:lvl4pPr>
              <a:defRPr sz="1800">
                <a:latin typeface="Maven Pro Regular" panose="02000000000000000000" pitchFamily="2" charset="0"/>
              </a:defRPr>
            </a:lvl4pPr>
            <a:lvl5pPr>
              <a:defRPr sz="1800">
                <a:latin typeface="Maven Pro Regular" panose="02000000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Maven Pro Regular" panose="02000000000000000000" pitchFamily="2" charset="0"/>
              </a:defRPr>
            </a:lvl1pPr>
            <a:lvl2pPr>
              <a:defRPr sz="2400">
                <a:latin typeface="Maven Pro Regular" panose="02000000000000000000" pitchFamily="2" charset="0"/>
              </a:defRPr>
            </a:lvl2pPr>
            <a:lvl3pPr>
              <a:defRPr sz="2000">
                <a:latin typeface="Maven Pro Regular" panose="02000000000000000000" pitchFamily="2" charset="0"/>
              </a:defRPr>
            </a:lvl3pPr>
            <a:lvl4pPr>
              <a:defRPr sz="1800">
                <a:latin typeface="Maven Pro Regular" panose="02000000000000000000" pitchFamily="2" charset="0"/>
              </a:defRPr>
            </a:lvl4pPr>
            <a:lvl5pPr>
              <a:defRPr sz="1800">
                <a:latin typeface="Maven Pro Regular" panose="02000000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ven Pr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Maven Pro Regular" panose="02000000000000000000" pitchFamily="2" charset="0"/>
              </a:defRPr>
            </a:lvl1pPr>
            <a:lvl2pPr>
              <a:defRPr sz="2000">
                <a:latin typeface="Maven Pro Regular" panose="02000000000000000000" pitchFamily="2" charset="0"/>
              </a:defRPr>
            </a:lvl2pPr>
            <a:lvl3pPr>
              <a:defRPr sz="1800">
                <a:latin typeface="Maven Pro Regular" panose="02000000000000000000" pitchFamily="2" charset="0"/>
              </a:defRPr>
            </a:lvl3pPr>
            <a:lvl4pPr>
              <a:defRPr sz="1600">
                <a:latin typeface="Maven Pro Regular" panose="02000000000000000000" pitchFamily="2" charset="0"/>
              </a:defRPr>
            </a:lvl4pPr>
            <a:lvl5pPr>
              <a:defRPr sz="1600">
                <a:latin typeface="Maven Pro Regular" panose="020000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Maven Pro Regular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2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indi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2" y="2052843"/>
            <a:ext cx="2539976" cy="10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9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2C5-7BF8-B942-9A37-88A69FF95EF1}" type="datetimeFigureOut">
              <a:rPr lang="en-US" smtClean="0"/>
              <a:pPr/>
              <a:t>2/1/2024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8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1292DE"/>
          </a:solidFill>
          <a:latin typeface="Maven Pro Medium"/>
          <a:ea typeface="+mj-ea"/>
          <a:cs typeface="Maven Pro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Maven Pro Regular" panose="02000000000000000000" pitchFamily="2" charset="0"/>
          <a:ea typeface="+mn-ea"/>
          <a:cs typeface="Maven Pro Regular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Maven Pro Regular" panose="02000000000000000000" pitchFamily="2" charset="0"/>
          <a:ea typeface="+mn-ea"/>
          <a:cs typeface="Maven Pro Regular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Maven Pro Regular"/>
          <a:ea typeface="+mn-ea"/>
          <a:cs typeface="Maven Pr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aven Pro Regular"/>
          <a:ea typeface="+mn-ea"/>
          <a:cs typeface="Maven Pr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aven Pro Regular"/>
          <a:ea typeface="+mn-ea"/>
          <a:cs typeface="Maven Pr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vidalgarcia/indico-doc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</a:t>
            </a:r>
            <a:r>
              <a:rPr lang="en-US" dirty="0"/>
              <a:t>is a software platform that allows you to build, test, and deploy applications quickly, packaging software into standardized units called </a:t>
            </a:r>
            <a:r>
              <a:rPr lang="en-US" b="1" dirty="0"/>
              <a:t>containers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ocker Container? | Containerize your App With Docker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7" y="556895"/>
            <a:ext cx="8503469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158234"/>
            <a:ext cx="8427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Docker </a:t>
            </a:r>
            <a:r>
              <a:rPr lang="en-US" dirty="0" smtClean="0"/>
              <a:t>file Builds </a:t>
            </a:r>
            <a:r>
              <a:rPr lang="en-US" dirty="0" smtClean="0"/>
              <a:t>Docker </a:t>
            </a:r>
            <a:r>
              <a:rPr lang="en-US" dirty="0" smtClean="0"/>
              <a:t>image and contains all the project code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You can run that image to create as many </a:t>
            </a:r>
            <a:r>
              <a:rPr lang="en-US" dirty="0" smtClean="0"/>
              <a:t>Docker container </a:t>
            </a:r>
            <a:r>
              <a:rPr lang="en-US" dirty="0" smtClean="0"/>
              <a:t>as you want.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Then this image can be uploaded on </a:t>
            </a:r>
            <a:r>
              <a:rPr lang="en-US" dirty="0" smtClean="0"/>
              <a:t>Docker </a:t>
            </a:r>
            <a:r>
              <a:rPr lang="en-US" dirty="0" smtClean="0"/>
              <a:t>hub.</a:t>
            </a:r>
            <a:r>
              <a:rPr lang="en-IN" dirty="0" smtClean="0"/>
              <a:t>  From </a:t>
            </a:r>
            <a:r>
              <a:rPr lang="en-IN" dirty="0" smtClean="0"/>
              <a:t>Docker </a:t>
            </a:r>
            <a:r>
              <a:rPr lang="en-IN" dirty="0" smtClean="0"/>
              <a:t>hub any one can pull the image and build the container.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You can run several micro services in the same VM by running various </a:t>
            </a:r>
            <a:r>
              <a:rPr lang="en-US" dirty="0" smtClean="0"/>
              <a:t>Docker </a:t>
            </a:r>
            <a:r>
              <a:rPr lang="en-US" dirty="0" smtClean="0"/>
              <a:t>container for each micro service.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Provides the consistent computing environment through the whole SDLC (Software development life cycle)</a:t>
            </a:r>
          </a:p>
        </p:txBody>
      </p:sp>
    </p:spTree>
    <p:extLst>
      <p:ext uri="{BB962C8B-B14F-4D97-AF65-F5344CB8AC3E}">
        <p14:creationId xmlns:p14="http://schemas.microsoft.com/office/powerpoint/2010/main" val="9690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552"/>
            <a:ext cx="8229600" cy="857250"/>
          </a:xfrm>
        </p:spPr>
        <p:txBody>
          <a:bodyPr/>
          <a:lstStyle/>
          <a:p>
            <a:r>
              <a:rPr lang="en-US" dirty="0" smtClean="0"/>
              <a:t>What is a container?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27" y="2633518"/>
            <a:ext cx="2089202" cy="18775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0" y="2634942"/>
            <a:ext cx="2092636" cy="1876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1" y="4684462"/>
            <a:ext cx="1842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Maven Pro Medium" panose="020B0604020202020204" charset="0"/>
              </a:rPr>
              <a:t>Source: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Maven Pro Medium" panose="020B0604020202020204" charset="0"/>
              </a:rPr>
              <a:t>docs.Docker.com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Maven Pro Medium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" y="828502"/>
            <a:ext cx="855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Isolated Application platform.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Contains everything needed to run the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It can be built from one or more images.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aven Pro Medium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063229"/>
            <a:ext cx="8595360" cy="2745041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smtClean="0"/>
              <a:t>Docker </a:t>
            </a:r>
            <a:r>
              <a:rPr lang="en-US" sz="2000" dirty="0"/>
              <a:t>image is </a:t>
            </a:r>
            <a:r>
              <a:rPr lang="en-US" sz="2000" b="1" dirty="0"/>
              <a:t>a file used to execute code in a </a:t>
            </a:r>
            <a:r>
              <a:rPr lang="en-US" sz="2000" b="1" dirty="0" smtClean="0"/>
              <a:t>Docker </a:t>
            </a:r>
            <a:r>
              <a:rPr lang="en-US" sz="2000" b="1" dirty="0"/>
              <a:t>container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Read only Templates used to create container.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Built by </a:t>
            </a:r>
            <a:r>
              <a:rPr lang="en-US" sz="2000" dirty="0" smtClean="0"/>
              <a:t>Docker </a:t>
            </a:r>
            <a:r>
              <a:rPr lang="en-US" sz="2000" dirty="0" smtClean="0"/>
              <a:t>user.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Stored in </a:t>
            </a:r>
            <a:r>
              <a:rPr lang="en-US" sz="2000" dirty="0" smtClean="0"/>
              <a:t>Docker </a:t>
            </a:r>
            <a:r>
              <a:rPr lang="en-US" sz="2000" dirty="0" smtClean="0"/>
              <a:t>Hub or local registry.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0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It is possible to build your own images reading instructions from a </a:t>
            </a:r>
            <a:r>
              <a:rPr lang="en-US" sz="2400" dirty="0" err="1" smtClean="0">
                <a:latin typeface="Consolas" panose="020B0609020204030204" pitchFamily="49" charset="0"/>
              </a:rPr>
              <a:t>Dockerfile</a:t>
            </a:r>
            <a:r>
              <a:rPr lang="en-US" sz="2400" dirty="0"/>
              <a:t> 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7955" y="2536743"/>
            <a:ext cx="4468090" cy="203132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centos:7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yum install -y python-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devel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python-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virtualenv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indico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venv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pip install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indico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entrypoint.sh /opt/indico/entrypoint.sh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8000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/opt/indico/entrypoint.sh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Allows to run multi-container </a:t>
            </a:r>
            <a:r>
              <a:rPr lang="en-US" sz="2400" dirty="0" smtClean="0"/>
              <a:t>Docker </a:t>
            </a:r>
            <a:r>
              <a:rPr lang="en-US" sz="2400" dirty="0"/>
              <a:t>applications reading instructions from a </a:t>
            </a:r>
            <a:r>
              <a:rPr lang="en-US" sz="2400" dirty="0" smtClean="0">
                <a:latin typeface="Consolas" panose="020B0609020204030204" pitchFamily="49" charset="0"/>
              </a:rPr>
              <a:t>Docker-</a:t>
            </a:r>
            <a:r>
              <a:rPr lang="en-US" sz="2400" dirty="0" err="1" smtClean="0">
                <a:latin typeface="Consolas" panose="020B0609020204030204" pitchFamily="49" charset="0"/>
              </a:rPr>
              <a:t>compose.yml</a:t>
            </a:r>
            <a:r>
              <a:rPr lang="en-US" sz="2400" dirty="0" smtClean="0"/>
              <a:t>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3208" y="2153798"/>
            <a:ext cx="4517583" cy="286232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version: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my-application: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build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./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ports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8000:8000"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environment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CONFIG_FILE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image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postgres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image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redis</a:t>
            </a: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command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-server --save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appendonly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ports: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"6379" </a:t>
            </a:r>
          </a:p>
        </p:txBody>
      </p:sp>
    </p:spTree>
    <p:extLst>
      <p:ext uri="{BB962C8B-B14F-4D97-AF65-F5344CB8AC3E}">
        <p14:creationId xmlns:p14="http://schemas.microsoft.com/office/powerpoint/2010/main" val="25647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Docker-registry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9560" y="1063229"/>
            <a:ext cx="8595360" cy="2312431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Docker </a:t>
            </a:r>
            <a:r>
              <a:rPr lang="en-US" sz="2000" dirty="0" smtClean="0"/>
              <a:t>registry is a storage component for </a:t>
            </a:r>
            <a:r>
              <a:rPr lang="en-US" sz="2000" dirty="0" smtClean="0"/>
              <a:t>Docker </a:t>
            </a:r>
            <a:r>
              <a:rPr lang="en-US" sz="2000" dirty="0" smtClean="0"/>
              <a:t>images.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store the images in either public/private repositories.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Docker </a:t>
            </a:r>
            <a:r>
              <a:rPr lang="en-US" sz="2000" dirty="0" smtClean="0"/>
              <a:t>Hub is </a:t>
            </a:r>
            <a:r>
              <a:rPr lang="en-US" sz="2000" dirty="0" smtClean="0"/>
              <a:t>Docker </a:t>
            </a:r>
            <a:r>
              <a:rPr lang="en-US" sz="2000" dirty="0" smtClean="0"/>
              <a:t>very own cloud repository.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smtClean="0"/>
              <a:t>Docker </a:t>
            </a:r>
            <a:r>
              <a:rPr lang="en-US" sz="2000" dirty="0"/>
              <a:t>registry is </a:t>
            </a:r>
            <a:r>
              <a:rPr lang="en-US" sz="2000" b="1" dirty="0"/>
              <a:t>a storage and distribution system for named </a:t>
            </a:r>
            <a:r>
              <a:rPr lang="en-US" sz="2000" b="1" dirty="0" smtClean="0"/>
              <a:t>Docker </a:t>
            </a:r>
            <a:r>
              <a:rPr lang="en-US" sz="2000" b="1" dirty="0"/>
              <a:t>images</a:t>
            </a:r>
            <a:r>
              <a:rPr lang="en-US" sz="2000" dirty="0"/>
              <a:t>. 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05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757616"/>
            <a:ext cx="7959433" cy="1805475"/>
          </a:xfrm>
        </p:spPr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400" dirty="0" err="1" smtClean="0">
                <a:hlinkClick r:id="rId2"/>
              </a:rPr>
              <a:t>indico</a:t>
            </a:r>
            <a:r>
              <a:rPr lang="en-US" sz="2400" dirty="0" smtClean="0">
                <a:hlinkClick r:id="rId2"/>
              </a:rPr>
              <a:t>-Docker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41" y="1792435"/>
            <a:ext cx="455464" cy="45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2089" y="2952385"/>
            <a:ext cx="53755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clone https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github.com/mvidalgarcia/indico-Docker.git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 cd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-Docker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Docker-compose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up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700" y="4085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Go to localhost:8080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aven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318</Words>
  <Application>Microsoft Office PowerPoint</Application>
  <PresentationFormat>On-screen Show (16:9)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Wingdings</vt:lpstr>
      <vt:lpstr>Consolas</vt:lpstr>
      <vt:lpstr>Maven Pro Regular</vt:lpstr>
      <vt:lpstr>Arial</vt:lpstr>
      <vt:lpstr>Maven Pro Medium</vt:lpstr>
      <vt:lpstr>Office Theme</vt:lpstr>
      <vt:lpstr>What is Docker?</vt:lpstr>
      <vt:lpstr>PowerPoint Presentation</vt:lpstr>
      <vt:lpstr>PowerPoint Presentation</vt:lpstr>
      <vt:lpstr>What is a container?</vt:lpstr>
      <vt:lpstr>Docker images</vt:lpstr>
      <vt:lpstr>Dockerfile</vt:lpstr>
      <vt:lpstr>Docker-compose</vt:lpstr>
      <vt:lpstr>Docker-registry</vt:lpstr>
      <vt:lpstr>Demo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Ferreira</dc:creator>
  <cp:lastModifiedBy>Omkar Patil</cp:lastModifiedBy>
  <cp:revision>192</cp:revision>
  <cp:lastPrinted>2017-05-31T12:24:42Z</cp:lastPrinted>
  <dcterms:created xsi:type="dcterms:W3CDTF">2015-03-19T08:08:58Z</dcterms:created>
  <dcterms:modified xsi:type="dcterms:W3CDTF">2024-02-01T09:11:22Z</dcterms:modified>
</cp:coreProperties>
</file>