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1"/>
  </p:notesMasterIdLst>
  <p:sldIdLst>
    <p:sldId id="354" r:id="rId2"/>
    <p:sldId id="362" r:id="rId3"/>
    <p:sldId id="363" r:id="rId4"/>
    <p:sldId id="359" r:id="rId5"/>
    <p:sldId id="355" r:id="rId6"/>
    <p:sldId id="361" r:id="rId7"/>
    <p:sldId id="356" r:id="rId8"/>
    <p:sldId id="364" r:id="rId9"/>
    <p:sldId id="358" r:id="rId10"/>
  </p:sldIdLst>
  <p:sldSz cx="9144000" cy="5143500" type="screen16x9"/>
  <p:notesSz cx="6858000" cy="9144000"/>
  <p:embeddedFontLst>
    <p:embeddedFont>
      <p:font typeface="Maven Pro Regular" panose="020B0604020202020204" charset="0"/>
      <p:regular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Maven Pro Medium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6B1"/>
    <a:srgbClr val="3F3F3F"/>
    <a:srgbClr val="1292DE"/>
    <a:srgbClr val="005272"/>
    <a:srgbClr val="037CAC"/>
    <a:srgbClr val="424242"/>
    <a:srgbClr val="021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84" autoAdjust="0"/>
    <p:restoredTop sz="89730" autoAdjust="0"/>
  </p:normalViewPr>
  <p:slideViewPr>
    <p:cSldViewPr snapToGrid="0" snapToObjects="1">
      <p:cViewPr varScale="1">
        <p:scale>
          <a:sx n="97" d="100"/>
          <a:sy n="97" d="100"/>
        </p:scale>
        <p:origin x="18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21CB2-F501-42D4-A10E-79521FF2F2F7}" type="datetimeFigureOut">
              <a:rPr lang="de-DE" smtClean="0"/>
              <a:pPr/>
              <a:t>13.01.2023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657F4-29AD-41A7-8E60-23AE202EE4B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62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57F4-29AD-41A7-8E60-23AE202EE4B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831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57F4-29AD-41A7-8E60-23AE202EE4B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423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657F4-29AD-41A7-8E60-23AE202EE4B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21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828" y="1466100"/>
            <a:ext cx="6267372" cy="1102519"/>
          </a:xfrm>
        </p:spPr>
        <p:txBody>
          <a:bodyPr/>
          <a:lstStyle>
            <a:lvl1pPr>
              <a:defRPr b="0" i="0">
                <a:solidFill>
                  <a:srgbClr val="005272"/>
                </a:solidFill>
                <a:latin typeface="Maven Pro Medium"/>
                <a:cs typeface="Maven Pro Medium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3473" y="2782931"/>
            <a:ext cx="4462082" cy="1314450"/>
          </a:xfrm>
        </p:spPr>
        <p:txBody>
          <a:bodyPr/>
          <a:lstStyle>
            <a:lvl1pPr marL="0" indent="0" algn="ctr">
              <a:buNone/>
              <a:defRPr b="0" i="0">
                <a:solidFill>
                  <a:srgbClr val="1292DE"/>
                </a:solidFill>
                <a:latin typeface="Maven Pro Regular"/>
                <a:cs typeface="Maven Pro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2C5-7BF8-B942-9A37-88A69FF95EF1}" type="datetimeFigureOut">
              <a:rPr lang="en-US" smtClean="0"/>
              <a:pPr/>
              <a:t>1/13/2023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457720" y="679178"/>
            <a:ext cx="7285638" cy="35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7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2C5-7BF8-B942-9A37-88A69FF95EF1}" type="datetimeFigureOut">
              <a:rPr lang="en-US" smtClean="0"/>
              <a:pPr/>
              <a:t>1/13/2023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39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2C5-7BF8-B942-9A37-88A69FF95EF1}" type="datetimeFigureOut">
              <a:rPr lang="en-US" smtClean="0"/>
              <a:pPr/>
              <a:t>1/13/2023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8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2C5-7BF8-B942-9A37-88A69FF95EF1}" type="datetimeFigureOut">
              <a:rPr lang="en-US" smtClean="0"/>
              <a:pPr/>
              <a:t>1/13/2023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40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2C5-7BF8-B942-9A37-88A69FF95EF1}" type="datetimeFigureOut">
              <a:rPr lang="en-US" smtClean="0"/>
              <a:pPr/>
              <a:t>1/13/2023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02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aven Pr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Maven Pro Regular" panose="02000000000000000000" pitchFamily="2" charset="0"/>
              </a:defRPr>
            </a:lvl1pPr>
            <a:lvl2pPr>
              <a:defRPr sz="2400">
                <a:latin typeface="Maven Pro Regular" panose="02000000000000000000" pitchFamily="2" charset="0"/>
              </a:defRPr>
            </a:lvl2pPr>
            <a:lvl3pPr>
              <a:defRPr sz="2000">
                <a:latin typeface="Maven Pro Regular" panose="02000000000000000000" pitchFamily="2" charset="0"/>
              </a:defRPr>
            </a:lvl3pPr>
            <a:lvl4pPr>
              <a:defRPr sz="1800">
                <a:latin typeface="Maven Pro Regular" panose="02000000000000000000" pitchFamily="2" charset="0"/>
              </a:defRPr>
            </a:lvl4pPr>
            <a:lvl5pPr>
              <a:defRPr sz="1800">
                <a:latin typeface="Maven Pro Regular" panose="02000000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Maven Pro Regular" panose="02000000000000000000" pitchFamily="2" charset="0"/>
              </a:defRPr>
            </a:lvl1pPr>
            <a:lvl2pPr>
              <a:defRPr sz="2400">
                <a:latin typeface="Maven Pro Regular" panose="02000000000000000000" pitchFamily="2" charset="0"/>
              </a:defRPr>
            </a:lvl2pPr>
            <a:lvl3pPr>
              <a:defRPr sz="2000">
                <a:latin typeface="Maven Pro Regular" panose="02000000000000000000" pitchFamily="2" charset="0"/>
              </a:defRPr>
            </a:lvl3pPr>
            <a:lvl4pPr>
              <a:defRPr sz="1800">
                <a:latin typeface="Maven Pro Regular" panose="02000000000000000000" pitchFamily="2" charset="0"/>
              </a:defRPr>
            </a:lvl4pPr>
            <a:lvl5pPr>
              <a:defRPr sz="1800">
                <a:latin typeface="Maven Pro Regular" panose="02000000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2C5-7BF8-B942-9A37-88A69FF95EF1}" type="datetimeFigureOut">
              <a:rPr lang="en-US" smtClean="0"/>
              <a:pPr/>
              <a:t>1/13/2023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6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aven Pro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Maven Pro Regular" panose="02000000000000000000" pitchFamily="2" charset="0"/>
              </a:defRPr>
            </a:lvl1pPr>
            <a:lvl2pPr>
              <a:defRPr sz="2000">
                <a:latin typeface="Maven Pro Regular" panose="02000000000000000000" pitchFamily="2" charset="0"/>
              </a:defRPr>
            </a:lvl2pPr>
            <a:lvl3pPr>
              <a:defRPr sz="1800">
                <a:latin typeface="Maven Pro Regular" panose="02000000000000000000" pitchFamily="2" charset="0"/>
              </a:defRPr>
            </a:lvl3pPr>
            <a:lvl4pPr>
              <a:defRPr sz="1600">
                <a:latin typeface="Maven Pro Regular" panose="02000000000000000000" pitchFamily="2" charset="0"/>
              </a:defRPr>
            </a:lvl4pPr>
            <a:lvl5pPr>
              <a:defRPr sz="1600">
                <a:latin typeface="Maven Pro Regular" panose="02000000000000000000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Maven Pro Regular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2C5-7BF8-B942-9A37-88A69FF95EF1}" type="datetimeFigureOut">
              <a:rPr lang="en-US" smtClean="0"/>
              <a:pPr/>
              <a:t>1/13/2023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98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2C5-7BF8-B942-9A37-88A69FF95EF1}" type="datetimeFigureOut">
              <a:rPr lang="en-US" smtClean="0"/>
              <a:pPr/>
              <a:t>1/13/2023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9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2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2C5-7BF8-B942-9A37-88A69FF95EF1}" type="datetimeFigureOut">
              <a:rPr lang="en-US" smtClean="0"/>
              <a:pPr/>
              <a:t>1/13/2023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 descr="indi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12" y="2052843"/>
            <a:ext cx="2539976" cy="103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0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2C5-7BF8-B942-9A37-88A69FF95EF1}" type="datetimeFigureOut">
              <a:rPr lang="en-US" smtClean="0"/>
              <a:pPr/>
              <a:t>1/13/2023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69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2C5-7BF8-B942-9A37-88A69FF95EF1}" type="datetimeFigureOut">
              <a:rPr lang="en-US" smtClean="0"/>
              <a:pPr/>
              <a:t>1/13/2023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64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1A2C5-7BF8-B942-9A37-88A69FF95EF1}" type="datetimeFigureOut">
              <a:rPr lang="en-US" smtClean="0"/>
              <a:pPr/>
              <a:t>1/13/2023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5D210-0ABA-3642-AB52-1652129ED9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88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rgbClr val="1292DE"/>
          </a:solidFill>
          <a:latin typeface="Maven Pro Medium"/>
          <a:ea typeface="+mj-ea"/>
          <a:cs typeface="Maven Pro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/>
          </a:solidFill>
          <a:latin typeface="Maven Pro Regular" panose="02000000000000000000" pitchFamily="2" charset="0"/>
          <a:ea typeface="+mn-ea"/>
          <a:cs typeface="Maven Pro Regular" panose="02000000000000000000" pitchFamily="2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tx1"/>
          </a:solidFill>
          <a:latin typeface="Maven Pro Regular" panose="02000000000000000000" pitchFamily="2" charset="0"/>
          <a:ea typeface="+mn-ea"/>
          <a:cs typeface="Maven Pro Regular" panose="02000000000000000000" pitchFamily="2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Maven Pro Regular"/>
          <a:ea typeface="+mn-ea"/>
          <a:cs typeface="Maven Pro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Maven Pro Regular"/>
          <a:ea typeface="+mn-ea"/>
          <a:cs typeface="Maven Pro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Maven Pro Regular"/>
          <a:ea typeface="+mn-ea"/>
          <a:cs typeface="Maven Pro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mvidalgarcia/indico-dock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Docker </a:t>
            </a:r>
            <a:r>
              <a:rPr lang="en-US" dirty="0"/>
              <a:t>is a software platform that allows you to build, test, and deploy applications quickly, packaging software into standardized units called </a:t>
            </a:r>
            <a:r>
              <a:rPr lang="en-US" b="1" dirty="0"/>
              <a:t>containers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50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Docker Container? | Containerize your App With Docker |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17" y="556895"/>
            <a:ext cx="8503469" cy="36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25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" y="158234"/>
            <a:ext cx="8427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 smtClean="0"/>
              <a:t>Docker</a:t>
            </a:r>
            <a:r>
              <a:rPr lang="en-US" dirty="0" smtClean="0"/>
              <a:t> file Builds </a:t>
            </a:r>
            <a:r>
              <a:rPr lang="en-US" dirty="0" err="1" smtClean="0"/>
              <a:t>Docker</a:t>
            </a:r>
            <a:r>
              <a:rPr lang="en-US" dirty="0" smtClean="0"/>
              <a:t> image and contains all the project code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You can run that image to create as many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conatiner</a:t>
            </a:r>
            <a:r>
              <a:rPr lang="en-US" dirty="0" smtClean="0"/>
              <a:t> as you want.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Then this </a:t>
            </a:r>
            <a:r>
              <a:rPr lang="en-US" dirty="0" smtClean="0"/>
              <a:t>image </a:t>
            </a:r>
            <a:r>
              <a:rPr lang="en-US" dirty="0" smtClean="0"/>
              <a:t>can be uploaded on </a:t>
            </a:r>
            <a:r>
              <a:rPr lang="en-US" dirty="0" err="1" smtClean="0"/>
              <a:t>docker</a:t>
            </a:r>
            <a:r>
              <a:rPr lang="en-US" dirty="0" smtClean="0"/>
              <a:t> hub.</a:t>
            </a:r>
            <a:r>
              <a:rPr lang="en-IN" dirty="0" smtClean="0"/>
              <a:t>  From </a:t>
            </a:r>
            <a:r>
              <a:rPr lang="en-IN" dirty="0" err="1" smtClean="0"/>
              <a:t>docker</a:t>
            </a:r>
            <a:r>
              <a:rPr lang="en-IN" dirty="0" smtClean="0"/>
              <a:t> hub any one can pull the image and build the container.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You can run several micro services in the same VM by running various </a:t>
            </a:r>
            <a:r>
              <a:rPr lang="en-US" dirty="0" err="1" smtClean="0"/>
              <a:t>docker</a:t>
            </a:r>
            <a:r>
              <a:rPr lang="en-US" dirty="0" smtClean="0"/>
              <a:t> container for each micro service.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Provides the consistent computing environment through the whole SDLC (Software development life </a:t>
            </a:r>
            <a:r>
              <a:rPr lang="en-US" smtClean="0"/>
              <a:t>cycle</a:t>
            </a:r>
            <a:r>
              <a:rPr lang="en-US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09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552"/>
            <a:ext cx="8229600" cy="857250"/>
          </a:xfrm>
        </p:spPr>
        <p:txBody>
          <a:bodyPr/>
          <a:lstStyle/>
          <a:p>
            <a:r>
              <a:rPr lang="en-US" dirty="0" smtClean="0"/>
              <a:t>What is a container?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27" y="2633518"/>
            <a:ext cx="2089202" cy="187758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10" y="2634942"/>
            <a:ext cx="2092636" cy="18761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7801" y="4684462"/>
            <a:ext cx="1842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75000"/>
                  </a:schemeClr>
                </a:solidFill>
                <a:latin typeface="Maven Pro Medium" panose="020B0604020202020204" charset="0"/>
              </a:rPr>
              <a:t>Source: docs.docker.com</a:t>
            </a:r>
            <a:endParaRPr lang="en-US" sz="1100" dirty="0">
              <a:solidFill>
                <a:schemeClr val="bg1">
                  <a:lumMod val="75000"/>
                </a:schemeClr>
              </a:solidFill>
              <a:latin typeface="Maven Pro Medium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940" y="828502"/>
            <a:ext cx="8557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ven Pro Medium" panose="020B0604020202020204" charset="0"/>
              </a:rPr>
              <a:t>Isolated Application platform.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ven Pro Medium" panose="020B0604020202020204" charset="0"/>
              </a:rPr>
              <a:t>Contains everything needed to run the Application.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ven Pro Medium" panose="020B0604020202020204" charset="0"/>
              </a:rPr>
              <a:t>It can be built from one or more images.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aven Pro Medium" panose="020B060402020202020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8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1063229"/>
            <a:ext cx="8595360" cy="2745041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Docker</a:t>
            </a:r>
            <a:r>
              <a:rPr lang="en-US" sz="2000" dirty="0"/>
              <a:t> image is </a:t>
            </a:r>
            <a:r>
              <a:rPr lang="en-US" sz="2000" b="1" dirty="0"/>
              <a:t>a file used to execute code in a </a:t>
            </a:r>
            <a:r>
              <a:rPr lang="en-US" sz="2000" b="1" dirty="0" err="1"/>
              <a:t>Docker</a:t>
            </a:r>
            <a:r>
              <a:rPr lang="en-US" sz="2000" b="1" dirty="0"/>
              <a:t> container</a:t>
            </a:r>
            <a:endParaRPr lang="en-US" sz="20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Read only Templates used to create container.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Built by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user.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Stored in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Hub or local registry.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80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It is possible to build your own images reading instructions from a </a:t>
            </a:r>
            <a:r>
              <a:rPr lang="en-US" sz="2400" dirty="0" err="1">
                <a:latin typeface="Consolas" panose="020B0609020204030204" pitchFamily="49" charset="0"/>
              </a:rPr>
              <a:t>Dockerfile</a:t>
            </a:r>
            <a:r>
              <a:rPr lang="en-US" sz="2400" dirty="0"/>
              <a:t> 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337955" y="2536743"/>
            <a:ext cx="4468090" cy="2031325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CD6B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centos:7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CD6B1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yum install -y python-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devel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python-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virtualenv</a:t>
            </a:r>
            <a:endParaRPr lang="en-US" altLang="en-US" sz="1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CD6B1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virtualenv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/opt/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indico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venv</a:t>
            </a:r>
            <a:endParaRPr lang="en-US" altLang="en-US" sz="1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CD6B1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pip install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indico</a:t>
            </a:r>
            <a:endParaRPr lang="en-US" altLang="en-US" sz="1200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CD6B1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entrypoint.sh /opt/indico/entrypoint.sh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CD6B1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8000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ECD6B1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 /opt/indico/entrypoint.sh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-compose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Allows to run multi-container Docker applications reading instructions from a </a:t>
            </a:r>
            <a:r>
              <a:rPr lang="en-US" sz="2400" dirty="0" err="1">
                <a:latin typeface="Consolas" panose="020B0609020204030204" pitchFamily="49" charset="0"/>
              </a:rPr>
              <a:t>docker-compose.yml</a:t>
            </a:r>
            <a:r>
              <a:rPr lang="en-US" sz="2400" dirty="0"/>
              <a:t> </a:t>
            </a:r>
            <a:r>
              <a:rPr lang="en-US" sz="2400" dirty="0" smtClean="0"/>
              <a:t>file</a:t>
            </a:r>
            <a:endParaRPr lang="en-US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13208" y="2153798"/>
            <a:ext cx="4517583" cy="2862322"/>
          </a:xfrm>
          <a:prstGeom prst="rect">
            <a:avLst/>
          </a:prstGeom>
          <a:solidFill>
            <a:srgbClr val="3F3F3F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version: </a:t>
            </a:r>
            <a:r>
              <a:rPr lang="en-US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2"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services: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my-application: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build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./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ports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 </a:t>
            </a:r>
            <a:endParaRPr lang="en-US" altLang="en-US" sz="1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 - </a:t>
            </a:r>
            <a:r>
              <a:rPr lang="en-US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8000:8000"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environment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 </a:t>
            </a:r>
            <a:endParaRPr lang="en-US" altLang="en-US" sz="1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 - 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CONFIG_FILE </a:t>
            </a:r>
            <a:endParaRPr lang="en-US" altLang="en-US" sz="1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db</a:t>
            </a:r>
            <a:r>
              <a:rPr lang="en-US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en-US" sz="1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image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postgres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en-US" sz="1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redis</a:t>
            </a:r>
            <a:r>
              <a:rPr lang="en-US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en-US" sz="1200" dirty="0" smtClean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image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200" dirty="0" err="1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redis</a:t>
            </a:r>
            <a:endParaRPr lang="en-US" altLang="en-US" sz="1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command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redis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-server --save </a:t>
            </a:r>
            <a:r>
              <a:rPr lang="en-US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--</a:t>
            </a:r>
            <a:r>
              <a:rPr lang="en-US" altLang="en-US" sz="12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appendonly</a:t>
            </a: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ports: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 - </a:t>
            </a:r>
            <a:r>
              <a:rPr lang="en-US" alt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"6379" </a:t>
            </a:r>
          </a:p>
        </p:txBody>
      </p:sp>
    </p:spTree>
    <p:extLst>
      <p:ext uri="{BB962C8B-B14F-4D97-AF65-F5344CB8AC3E}">
        <p14:creationId xmlns:p14="http://schemas.microsoft.com/office/powerpoint/2010/main" val="256476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-registry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9560" y="1063229"/>
            <a:ext cx="8595360" cy="2312431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 err="1" smtClean="0"/>
              <a:t>Docker</a:t>
            </a:r>
            <a:r>
              <a:rPr lang="en-US" sz="2000" dirty="0" smtClean="0"/>
              <a:t> registry is a storage component for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images.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We can store the images in either public/private repositories.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 smtClean="0"/>
              <a:t>Docker</a:t>
            </a:r>
            <a:r>
              <a:rPr lang="en-US" sz="2000" dirty="0" smtClean="0"/>
              <a:t> Hub is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very own cloud repository.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Docker</a:t>
            </a:r>
            <a:r>
              <a:rPr lang="en-US" sz="2000" dirty="0"/>
              <a:t> registry is </a:t>
            </a:r>
            <a:r>
              <a:rPr lang="en-US" sz="2000" b="1" dirty="0"/>
              <a:t>a storage and distribution system for named </a:t>
            </a:r>
            <a:r>
              <a:rPr lang="en-US" sz="2000" b="1" dirty="0" err="1"/>
              <a:t>Docker</a:t>
            </a:r>
            <a:r>
              <a:rPr lang="en-US" sz="2000" b="1" dirty="0"/>
              <a:t> images</a:t>
            </a:r>
            <a:r>
              <a:rPr lang="en-US" sz="2000" dirty="0"/>
              <a:t>. 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3054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757616"/>
            <a:ext cx="7959433" cy="1805475"/>
          </a:xfrm>
        </p:spPr>
        <p:txBody>
          <a:bodyPr/>
          <a:lstStyle/>
          <a:p>
            <a:pPr algn="ctr"/>
            <a:endParaRPr lang="en-US" dirty="0" smtClean="0">
              <a:hlinkClick r:id="rId2"/>
            </a:endParaRPr>
          </a:p>
          <a:p>
            <a:pPr algn="ctr"/>
            <a:endParaRPr lang="en-US" dirty="0" smtClean="0">
              <a:hlinkClick r:id="rId2"/>
            </a:endParaRPr>
          </a:p>
          <a:p>
            <a:pPr algn="ctr"/>
            <a:r>
              <a:rPr lang="en-US" sz="2400" dirty="0" err="1" smtClean="0">
                <a:hlinkClick r:id="rId2"/>
              </a:rPr>
              <a:t>indico-docker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41" y="1792435"/>
            <a:ext cx="455464" cy="455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2089" y="2952385"/>
            <a:ext cx="537556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clone https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://github.com/mvidalgarcia/indico-docker.git 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$ cd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indico-docker</a:t>
            </a:r>
            <a:endParaRPr 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$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docker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-compose up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4700" y="40851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aven Pro Medium" panose="020B0604020202020204" charset="0"/>
              </a:rPr>
              <a:t>Go to localhost:8080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aven Pro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3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3662</TotalTime>
  <Words>363</Words>
  <Application>Microsoft Office PowerPoint</Application>
  <PresentationFormat>On-screen Show (16:9)</PresentationFormat>
  <Paragraphs>64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Wingdings</vt:lpstr>
      <vt:lpstr>Maven Pro Regular</vt:lpstr>
      <vt:lpstr>Consolas</vt:lpstr>
      <vt:lpstr>Maven Pro Medium</vt:lpstr>
      <vt:lpstr>Calibri</vt:lpstr>
      <vt:lpstr>Office Theme</vt:lpstr>
      <vt:lpstr>What is Docker?</vt:lpstr>
      <vt:lpstr>PowerPoint Presentation</vt:lpstr>
      <vt:lpstr>PowerPoint Presentation</vt:lpstr>
      <vt:lpstr>What is a container?</vt:lpstr>
      <vt:lpstr>Docker images</vt:lpstr>
      <vt:lpstr>Dockerfile</vt:lpstr>
      <vt:lpstr>docker-compose</vt:lpstr>
      <vt:lpstr>docker-registry</vt:lpstr>
      <vt:lpstr>Demo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Ferreira</dc:creator>
  <cp:lastModifiedBy>Omkar Patil</cp:lastModifiedBy>
  <cp:revision>191</cp:revision>
  <cp:lastPrinted>2017-05-31T12:24:42Z</cp:lastPrinted>
  <dcterms:created xsi:type="dcterms:W3CDTF">2015-03-19T08:08:58Z</dcterms:created>
  <dcterms:modified xsi:type="dcterms:W3CDTF">2023-01-13T09:32:10Z</dcterms:modified>
</cp:coreProperties>
</file>