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4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8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10C0-3A2A-49F1-81F0-E579C923F8F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47CBD-1566-409B-B96B-25282A02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670663" y="770709"/>
            <a:ext cx="52251" cy="60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69680" y="705396"/>
            <a:ext cx="52252" cy="61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4355" y="167325"/>
            <a:ext cx="815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Docker storage volumes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4950823" y="1027609"/>
            <a:ext cx="293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Bind mount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079" y="1027608"/>
            <a:ext cx="293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volume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9496697" y="1027608"/>
            <a:ext cx="293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tmpfs mount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70663" y="1567543"/>
            <a:ext cx="5146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*A </a:t>
            </a:r>
            <a:r>
              <a:rPr lang="en-US" dirty="0"/>
              <a:t>Bind Mount is a storage area (file/directory) on your local machine available inside your container. So any changes you make to this storage space (file/directory) from the outside container will be reflected inside the </a:t>
            </a:r>
            <a:r>
              <a:rPr lang="en-US" dirty="0" smtClean="0"/>
              <a:t>Docker </a:t>
            </a:r>
            <a:r>
              <a:rPr lang="en-US" dirty="0"/>
              <a:t>container and vice-versa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*</a:t>
            </a:r>
            <a:r>
              <a:rPr lang="en-US" dirty="0"/>
              <a:t>A bind mount allows us to mount a file system or a subset of a file system in two places at </a:t>
            </a:r>
            <a:r>
              <a:rPr lang="en-US" dirty="0" smtClean="0"/>
              <a:t>once.</a:t>
            </a:r>
          </a:p>
          <a:p>
            <a:endParaRPr lang="en-US" dirty="0" smtClean="0"/>
          </a:p>
          <a:p>
            <a:r>
              <a:rPr lang="en-US" dirty="0" smtClean="0"/>
              <a:t>#commands</a:t>
            </a:r>
          </a:p>
          <a:p>
            <a:r>
              <a:rPr lang="en-US" dirty="0" smtClean="0"/>
              <a:t>*sudo docker run -it -d --name=(name) --mount type=</a:t>
            </a:r>
            <a:r>
              <a:rPr lang="en-US" dirty="0" err="1" smtClean="0"/>
              <a:t>bind,source</a:t>
            </a:r>
            <a:r>
              <a:rPr lang="en-US" dirty="0" smtClean="0"/>
              <a:t>=$(pwd),target=/apps ubuntu</a:t>
            </a:r>
          </a:p>
          <a:p>
            <a:endParaRPr lang="en-US" dirty="0"/>
          </a:p>
          <a:p>
            <a:r>
              <a:rPr lang="en-US" dirty="0" smtClean="0"/>
              <a:t>*sudo docker inspect ls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251" y="1610891"/>
            <a:ext cx="36706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*Docker volumes are basically persistent storage location of container. they are managed by Docker completely. they can easily attach and remove by container.</a:t>
            </a:r>
          </a:p>
          <a:p>
            <a:endParaRPr lang="en-US" dirty="0" smtClean="0"/>
          </a:p>
          <a:p>
            <a:r>
              <a:rPr lang="en-US" dirty="0"/>
              <a:t>#</a:t>
            </a:r>
            <a:r>
              <a:rPr lang="en-US" dirty="0" smtClean="0"/>
              <a:t>commands</a:t>
            </a:r>
            <a:endParaRPr lang="en-US" dirty="0"/>
          </a:p>
          <a:p>
            <a:r>
              <a:rPr lang="en-US" dirty="0" smtClean="0"/>
              <a:t>*sudo docker volume create </a:t>
            </a:r>
          </a:p>
          <a:p>
            <a:r>
              <a:rPr lang="en-US" dirty="0" smtClean="0"/>
              <a:t>*sudo docker volume ls</a:t>
            </a:r>
          </a:p>
          <a:p>
            <a:r>
              <a:rPr lang="en-US" dirty="0" smtClean="0"/>
              <a:t>*sudo docker volume inspect</a:t>
            </a:r>
          </a:p>
          <a:p>
            <a:r>
              <a:rPr lang="en-US" dirty="0" smtClean="0"/>
              <a:t>*sudo docker volume rm </a:t>
            </a:r>
          </a:p>
          <a:p>
            <a:endParaRPr lang="en-US" dirty="0"/>
          </a:p>
          <a:p>
            <a:r>
              <a:rPr lang="en-US" dirty="0" smtClean="0"/>
              <a:t>*sudo docker run -it -d --name=(name) --mount source=(name),target=/apps ubuntu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908870" y="1567543"/>
            <a:ext cx="30567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*A </a:t>
            </a:r>
            <a:r>
              <a:rPr lang="en-US" dirty="0"/>
              <a:t>temporary file system (TMPFS) uses local memory for file system reads and writes, which is typically much faster than reads and writes in a </a:t>
            </a:r>
            <a:r>
              <a:rPr lang="en-US" dirty="0" smtClean="0"/>
              <a:t>file </a:t>
            </a:r>
            <a:r>
              <a:rPr lang="en-US" dirty="0"/>
              <a:t>system. TMPFS file systems can improve system performance by saving the cost of reading and writing temporary files to a local disk or across the network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#commands</a:t>
            </a:r>
          </a:p>
          <a:p>
            <a:r>
              <a:rPr lang="en-US" dirty="0" smtClean="0"/>
              <a:t>*sudo docker run -it -d --name=(name) --mount type=</a:t>
            </a:r>
            <a:r>
              <a:rPr lang="en-US" dirty="0" err="1" smtClean="0"/>
              <a:t>tmpfs,target</a:t>
            </a:r>
            <a:r>
              <a:rPr lang="en-US" dirty="0" smtClean="0"/>
              <a:t>=/apps ubuntu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670663" y="770709"/>
            <a:ext cx="52251" cy="60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869680" y="705396"/>
            <a:ext cx="52252" cy="61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85013" y="-151188"/>
            <a:ext cx="3879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Docker Networks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972049" y="437265"/>
            <a:ext cx="293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Host network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56407" y="478321"/>
            <a:ext cx="2723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Bridge network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065624" y="463392"/>
            <a:ext cx="2939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None network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628210" y="1022040"/>
            <a:ext cx="5146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</a:p>
          <a:p>
            <a:r>
              <a:rPr lang="en-US" dirty="0" smtClean="0"/>
              <a:t>*Host </a:t>
            </a:r>
            <a:r>
              <a:rPr lang="en-US" dirty="0"/>
              <a:t>networks are best when the network stack should not be isolated from the Docker host, but you want other aspects of the container to be isolated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#commands</a:t>
            </a:r>
          </a:p>
          <a:p>
            <a:r>
              <a:rPr lang="en-US" dirty="0" smtClean="0"/>
              <a:t>*sudo docker run -it -d --network=host  --name=(name)  nginx:latest</a:t>
            </a:r>
          </a:p>
          <a:p>
            <a:r>
              <a:rPr lang="en-US" dirty="0" smtClean="0"/>
              <a:t>*curl localhost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125" y="968605"/>
            <a:ext cx="36706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  <a:p>
            <a:r>
              <a:rPr lang="en-US" dirty="0" smtClean="0"/>
              <a:t>*bridge </a:t>
            </a:r>
            <a:r>
              <a:rPr lang="en-US" dirty="0"/>
              <a:t>networks are best when you need multiple containers to communicate on the same Docker host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#commands</a:t>
            </a:r>
          </a:p>
          <a:p>
            <a:r>
              <a:rPr lang="en-US" dirty="0" smtClean="0"/>
              <a:t>*sudo docker network create  </a:t>
            </a:r>
          </a:p>
          <a:p>
            <a:r>
              <a:rPr lang="en-US" dirty="0" smtClean="0"/>
              <a:t>*sudo docker network ls</a:t>
            </a:r>
          </a:p>
          <a:p>
            <a:r>
              <a:rPr lang="en-US" dirty="0" smtClean="0"/>
              <a:t>*sudo docker network inspect</a:t>
            </a:r>
          </a:p>
          <a:p>
            <a:r>
              <a:rPr lang="en-US" dirty="0" smtClean="0"/>
              <a:t>*sudo docker network rm</a:t>
            </a:r>
          </a:p>
          <a:p>
            <a:endParaRPr lang="en-US" dirty="0"/>
          </a:p>
          <a:p>
            <a:r>
              <a:rPr lang="en-US" dirty="0" smtClean="0"/>
              <a:t>*sudo docker run -it -d --name=(name)  --network=bridge ubuntu</a:t>
            </a:r>
          </a:p>
          <a:p>
            <a:r>
              <a:rPr lang="en-US" dirty="0" smtClean="0"/>
              <a:t>*sudo docker exec -it (id or name)    bash</a:t>
            </a:r>
          </a:p>
          <a:p>
            <a:r>
              <a:rPr lang="en-US" dirty="0" smtClean="0"/>
              <a:t> apt update &amp;&amp; apt install iputils-ping</a:t>
            </a:r>
            <a:endParaRPr lang="en-US" dirty="0"/>
          </a:p>
          <a:p>
            <a:r>
              <a:rPr lang="en-US" dirty="0" smtClean="0"/>
              <a:t>Ping 172.72.4.6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12135" y="968604"/>
            <a:ext cx="2999560" cy="291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*This </a:t>
            </a:r>
            <a:r>
              <a:rPr lang="en-US" dirty="0"/>
              <a:t>mode will not configure any IP for the container and doesn't have any access to the external network as well as for other containers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#commands</a:t>
            </a:r>
          </a:p>
          <a:p>
            <a:r>
              <a:rPr lang="en-US" dirty="0" smtClean="0"/>
              <a:t>*sudo docker run -it -d --name=(none) --network=none ubuntu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447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8</cp:revision>
  <dcterms:created xsi:type="dcterms:W3CDTF">2022-11-11T11:42:10Z</dcterms:created>
  <dcterms:modified xsi:type="dcterms:W3CDTF">2022-11-11T12:41:37Z</dcterms:modified>
</cp:coreProperties>
</file>