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0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368-732E-4EF7-BA2E-F5C4E8A1B1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B5A7-A9ED-40F1-9895-73A96AE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634" y="365760"/>
            <a:ext cx="11534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                                      MERN STACK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34" y="1423852"/>
            <a:ext cx="11652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MERN </a:t>
            </a:r>
            <a:r>
              <a:rPr lang="en-US" dirty="0"/>
              <a:t>stack is a collection of technologies that enables faster application development.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used by developers worldwide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main purpose of using MERN stack is to </a:t>
            </a:r>
            <a:r>
              <a:rPr lang="en-US" b="1" dirty="0"/>
              <a:t>develop apps using JavaScript only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MERN </a:t>
            </a:r>
            <a:r>
              <a:rPr lang="en-US" dirty="0"/>
              <a:t>Stack is </a:t>
            </a:r>
            <a:r>
              <a:rPr lang="en-US" b="1" dirty="0"/>
              <a:t>a </a:t>
            </a:r>
            <a:r>
              <a:rPr lang="en-US" b="1" dirty="0" smtClean="0"/>
              <a:t>JavaScript </a:t>
            </a:r>
            <a:r>
              <a:rPr lang="en-US" b="1" dirty="0"/>
              <a:t>Stack that is used for easier and faster deployment of full-stack web applications</a:t>
            </a:r>
            <a:r>
              <a:rPr lang="en-US" dirty="0"/>
              <a:t>.</a:t>
            </a:r>
          </a:p>
        </p:txBody>
      </p:sp>
      <p:pic>
        <p:nvPicPr>
          <p:cNvPr id="1026" name="Picture 2" descr="MERN Stack PPT Slid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974387"/>
            <a:ext cx="7184571" cy="388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RN Stack PPT Slid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1834949" cy="543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880" y="5643155"/>
            <a:ext cx="1165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technologies that are involved in MERN are open-source. This feature allows a developer to get solutions to queries that may evolve during development, from the available open portals. As a result, </a:t>
            </a:r>
            <a:r>
              <a:rPr lang="en-US" b="1" dirty="0"/>
              <a:t>it will be beneficial for a developer</a:t>
            </a:r>
            <a:r>
              <a:rPr lang="en-US" dirty="0"/>
              <a:t>. As everything is written in one language this is why MERN is simple and fast.</a:t>
            </a:r>
          </a:p>
        </p:txBody>
      </p:sp>
    </p:spTree>
    <p:extLst>
      <p:ext uri="{BB962C8B-B14F-4D97-AF65-F5344CB8AC3E}">
        <p14:creationId xmlns:p14="http://schemas.microsoft.com/office/powerpoint/2010/main" val="3217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RN Stack PPT Slid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740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1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206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React </a:t>
            </a:r>
            <a:r>
              <a:rPr lang="en-US" b="1" dirty="0" err="1" smtClean="0"/>
              <a:t>js</a:t>
            </a:r>
            <a:r>
              <a:rPr lang="en-US" b="1" dirty="0" smtClean="0"/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React</a:t>
            </a:r>
            <a:r>
              <a:rPr lang="en-US" dirty="0"/>
              <a:t> </a:t>
            </a:r>
            <a:r>
              <a:rPr lang="en-US" b="1" dirty="0"/>
              <a:t>is a declarative, efficient, and flexible JavaScript library for building user interfaces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React.js framework is an open-source JavaScript framework and library developed by Facebook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It’s used for building interactive user interfaces and web applications quickly and efficiently with significantly less code than you would with vanilla JavaScript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 smtClean="0"/>
              <a:t>Node </a:t>
            </a:r>
            <a:r>
              <a:rPr lang="en-US" b="1" dirty="0" err="1" smtClean="0"/>
              <a:t>js</a:t>
            </a:r>
            <a:r>
              <a:rPr lang="en-US" b="1" dirty="0" smtClean="0"/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Node.js is an open-source, cross-platform JavaScript runtime environment and library for running web applications outside the client's </a:t>
            </a:r>
            <a:r>
              <a:rPr lang="en-US" dirty="0" smtClean="0"/>
              <a:t>browser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Express web framework:-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Express is </a:t>
            </a:r>
            <a:r>
              <a:rPr lang="en-US" b="1" dirty="0"/>
              <a:t>a node </a:t>
            </a:r>
            <a:r>
              <a:rPr lang="en-US" b="1" dirty="0" err="1"/>
              <a:t>js</a:t>
            </a:r>
            <a:r>
              <a:rPr lang="en-US" b="1" dirty="0"/>
              <a:t> web application framework that provides broad features for building web and mobile applications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used to build a single page, multipage, and hybrid web </a:t>
            </a:r>
            <a:r>
              <a:rPr lang="en-US" dirty="0" smtClean="0"/>
              <a:t>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Mongoose:-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Mongoose </a:t>
            </a:r>
            <a:r>
              <a:rPr lang="en-US" b="1" dirty="0"/>
              <a:t>provides a straight-forward, schema-based solution to model your application </a:t>
            </a:r>
            <a:r>
              <a:rPr lang="en-US" b="1" dirty="0" smtClean="0"/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Mongoose </a:t>
            </a:r>
            <a:r>
              <a:rPr lang="en-US" dirty="0"/>
              <a:t>is </a:t>
            </a:r>
            <a:r>
              <a:rPr lang="en-US" b="1" dirty="0"/>
              <a:t>a Node.js-based Object Data Modeling (ODM) library for </a:t>
            </a:r>
            <a:r>
              <a:rPr lang="en-US" b="1" dirty="0" smtClean="0"/>
              <a:t>MongoDB.</a:t>
            </a:r>
          </a:p>
          <a:p>
            <a:endParaRPr lang="en-US" b="1" dirty="0"/>
          </a:p>
          <a:p>
            <a:r>
              <a:rPr lang="en-US" b="1" dirty="0" smtClean="0"/>
              <a:t>Mango DB:-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MongoDB is </a:t>
            </a:r>
            <a:r>
              <a:rPr lang="en-US" b="1" dirty="0"/>
              <a:t>an open source NoSQL database management </a:t>
            </a:r>
            <a:r>
              <a:rPr lang="en-US" b="1" dirty="0" smtClean="0"/>
              <a:t>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MongoDB is a NoSQL database that enables developers to manage the databases of web applications. It is used in the MERN stack </a:t>
            </a:r>
            <a:r>
              <a:rPr lang="en-US" b="1" dirty="0"/>
              <a:t>to record documents of key-value pairs that are similar to JSON</a:t>
            </a:r>
            <a:r>
              <a:rPr lang="en-US" dirty="0"/>
              <a:t>. It's flexible and allows developers to create schema, tables, databases, etc.</a:t>
            </a:r>
            <a:endParaRPr lang="en-US" b="1" dirty="0" smtClean="0"/>
          </a:p>
          <a:p>
            <a:r>
              <a:rPr lang="en-US" b="1" dirty="0"/>
              <a:t> </a:t>
            </a:r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2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ERN Stack PPT Slid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9" y="156754"/>
            <a:ext cx="10058400" cy="67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5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ERN Stack PPT Slid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1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EAN vs MERN Stack: Which is a Better Choice to Build Your Project? - The  Promatic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46" y="0"/>
            <a:ext cx="7367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5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5</cp:revision>
  <dcterms:created xsi:type="dcterms:W3CDTF">2022-11-17T04:23:04Z</dcterms:created>
  <dcterms:modified xsi:type="dcterms:W3CDTF">2022-11-17T05:06:16Z</dcterms:modified>
</cp:coreProperties>
</file>