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0BF-E7A7-48AF-A1D7-1A850A87A2F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B488-0EE5-45C9-BEFB-CE8084F1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5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0BF-E7A7-48AF-A1D7-1A850A87A2F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B488-0EE5-45C9-BEFB-CE8084F1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0BF-E7A7-48AF-A1D7-1A850A87A2F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B488-0EE5-45C9-BEFB-CE8084F1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0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0BF-E7A7-48AF-A1D7-1A850A87A2F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B488-0EE5-45C9-BEFB-CE8084F1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0BF-E7A7-48AF-A1D7-1A850A87A2F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B488-0EE5-45C9-BEFB-CE8084F1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1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0BF-E7A7-48AF-A1D7-1A850A87A2F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B488-0EE5-45C9-BEFB-CE8084F1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9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0BF-E7A7-48AF-A1D7-1A850A87A2F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B488-0EE5-45C9-BEFB-CE8084F1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5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0BF-E7A7-48AF-A1D7-1A850A87A2F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B488-0EE5-45C9-BEFB-CE8084F1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8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0BF-E7A7-48AF-A1D7-1A850A87A2F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B488-0EE5-45C9-BEFB-CE8084F1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0BF-E7A7-48AF-A1D7-1A850A87A2F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B488-0EE5-45C9-BEFB-CE8084F1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0BF-E7A7-48AF-A1D7-1A850A87A2F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B488-0EE5-45C9-BEFB-CE8084F1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6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60BF-E7A7-48AF-A1D7-1A850A87A2F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B488-0EE5-45C9-BEFB-CE8084F1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3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fka.apache.org/documentation/#messag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908" y="116334"/>
            <a:ext cx="12155092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                                                 *Apache Kafka*</a:t>
            </a:r>
            <a:endParaRPr lang="en-US" sz="3200" dirty="0"/>
          </a:p>
          <a:p>
            <a:r>
              <a:rPr lang="en-US" sz="3200" dirty="0" smtClean="0"/>
              <a:t> </a:t>
            </a:r>
            <a:r>
              <a:rPr lang="en-US" sz="2400" dirty="0" smtClean="0"/>
              <a:t>Kafka:-</a:t>
            </a:r>
          </a:p>
          <a:p>
            <a:r>
              <a:rPr lang="en-US" sz="2000" dirty="0" smtClean="0"/>
              <a:t>#</a:t>
            </a:r>
            <a:r>
              <a:rPr lang="en-US" dirty="0"/>
              <a:t>Kafka is a distributed </a:t>
            </a:r>
            <a:r>
              <a:rPr lang="en-US" i="1" dirty="0"/>
              <a:t>event streaming platform</a:t>
            </a:r>
            <a:r>
              <a:rPr lang="en-US" dirty="0"/>
              <a:t> that lets you read, write, store, and process </a:t>
            </a:r>
            <a:r>
              <a:rPr lang="en-US" i="1" dirty="0">
                <a:hlinkClick r:id="rId2"/>
              </a:rPr>
              <a:t>events</a:t>
            </a:r>
            <a:r>
              <a:rPr lang="en-US" dirty="0"/>
              <a:t> (</a:t>
            </a:r>
            <a:r>
              <a:rPr lang="en-US" dirty="0" smtClean="0"/>
              <a:t>also 	called</a:t>
            </a:r>
            <a:r>
              <a:rPr lang="en-US" dirty="0"/>
              <a:t> </a:t>
            </a:r>
            <a:r>
              <a:rPr lang="en-US" i="1" dirty="0"/>
              <a:t>records</a:t>
            </a:r>
            <a:r>
              <a:rPr lang="en-US" dirty="0"/>
              <a:t> or </a:t>
            </a:r>
            <a:r>
              <a:rPr lang="en-US" i="1" dirty="0"/>
              <a:t>messages</a:t>
            </a:r>
            <a:r>
              <a:rPr lang="en-US" dirty="0"/>
              <a:t> in the documentation) across many machines.</a:t>
            </a:r>
            <a:endParaRPr lang="en-US" sz="2000" dirty="0" smtClean="0"/>
          </a:p>
          <a:p>
            <a:r>
              <a:rPr lang="en-US" sz="2000" dirty="0" smtClean="0"/>
              <a:t>#Apache Kafka is a distributed publish subscribe messaging system that receives data from disparate source systems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and makes the data available to target system in real time.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#Kafka is used </a:t>
            </a:r>
            <a:r>
              <a:rPr lang="en-US" sz="2000" b="1" dirty="0" smtClean="0"/>
              <a:t>to build real-time streaming data pipelines and real-time streaming applications</a:t>
            </a:r>
            <a:r>
              <a:rPr lang="en-US" sz="2000" dirty="0" smtClean="0"/>
              <a:t>. A data pipeline reliably processes and moves data from one system to another, and a streaming application is an application that consumes streams of data.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8" name="Picture 2" descr="Queuing &amp; Message Broker |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503" y="2778020"/>
            <a:ext cx="6779623" cy="261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53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55092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Producer:-</a:t>
            </a:r>
          </a:p>
          <a:p>
            <a:endParaRPr lang="en-US" sz="2400" dirty="0" smtClean="0"/>
          </a:p>
          <a:p>
            <a:r>
              <a:rPr lang="en-US" sz="2000" dirty="0" smtClean="0"/>
              <a:t>#Producers are the publisher of messages to one or more Kafka topics. Producers send data to Kafka brokers. Every time a producer publishes a message to a broker, the broker simply appends the message to the last segment file. Actually, the message will be appended to a partition. Producer can also send messages to a partition of their choice. </a:t>
            </a:r>
          </a:p>
          <a:p>
            <a:endParaRPr lang="en-US" sz="2000" dirty="0" smtClean="0"/>
          </a:p>
          <a:p>
            <a:r>
              <a:rPr lang="en-US" sz="2000" dirty="0" smtClean="0"/>
              <a:t>#</a:t>
            </a:r>
            <a:r>
              <a:rPr lang="en-US" dirty="0"/>
              <a:t> A producer is </a:t>
            </a:r>
            <a:r>
              <a:rPr lang="en-US" b="1" dirty="0"/>
              <a:t>the one which publishes or writes data to the topics within different partitions</a:t>
            </a:r>
            <a:r>
              <a:rPr lang="en-US" dirty="0"/>
              <a:t>. Producers automatically know that, what data should be written to which partition and broker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AutoShape 2" descr="Apache Kafka Producer - javatpoint"/>
          <p:cNvSpPr>
            <a:spLocks noChangeAspect="1" noChangeArrowheads="1"/>
          </p:cNvSpPr>
          <p:nvPr/>
        </p:nvSpPr>
        <p:spPr bwMode="auto">
          <a:xfrm>
            <a:off x="197939" y="-138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Apache Kafka Producer - javatpoi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pache Kafka Producer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11" y="3108960"/>
            <a:ext cx="3951424" cy="24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56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55092" cy="815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Broker:-</a:t>
            </a:r>
          </a:p>
          <a:p>
            <a:endParaRPr lang="en-US" sz="2400" dirty="0"/>
          </a:p>
          <a:p>
            <a:r>
              <a:rPr lang="en-US" sz="2000" dirty="0" smtClean="0"/>
              <a:t>#Brokers are simple system responsible for maintaining the published data. Each broker may have zero or more partitions per topic. Assume, if there are N partitions in a topic and N number of brokers, each broker will have one partition.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dirty="0" smtClean="0"/>
              <a:t>#</a:t>
            </a:r>
            <a:r>
              <a:rPr lang="en-US" dirty="0"/>
              <a:t>A Kafka broker </a:t>
            </a:r>
            <a:r>
              <a:rPr lang="en-US" b="1" dirty="0"/>
              <a:t>receives messages from producers and stores them on disk keyed by unique offset</a:t>
            </a:r>
            <a:r>
              <a:rPr lang="en-US" dirty="0"/>
              <a:t>. A Kafka broker allows consumers to fetch messages by topic, partition and offset. Kafka brokers can create a Kafka cluster by sharing information between each other directly or indirectly using Zookeeper</a:t>
            </a:r>
            <a:r>
              <a:rPr lang="en-US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Zookeeper:-</a:t>
            </a:r>
          </a:p>
          <a:p>
            <a:endParaRPr lang="en-US" sz="2000" dirty="0"/>
          </a:p>
          <a:p>
            <a:r>
              <a:rPr lang="en-US" sz="2000" dirty="0" smtClean="0"/>
              <a:t>#</a:t>
            </a:r>
            <a:r>
              <a:rPr lang="en-US" dirty="0" smtClean="0"/>
              <a:t> </a:t>
            </a:r>
            <a:r>
              <a:rPr lang="en-US" dirty="0"/>
              <a:t>Zookeeper acts a Kafka cluster coordinator that manages cluster membership of brokers, producers, and consumers participating in message transfers via Kafka. </a:t>
            </a:r>
            <a:r>
              <a:rPr lang="en-US" dirty="0" smtClean="0"/>
              <a:t> </a:t>
            </a:r>
            <a:r>
              <a:rPr lang="en-US" dirty="0"/>
              <a:t>It is like a centralized service that manages cluster memberships, relevant configurations, and cluster registry services</a:t>
            </a:r>
            <a:r>
              <a:rPr lang="en-US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#</a:t>
            </a:r>
            <a:r>
              <a:rPr lang="en-US" dirty="0"/>
              <a:t> The goal is </a:t>
            </a:r>
            <a:r>
              <a:rPr lang="en-US" b="1" dirty="0"/>
              <a:t>to make these systems easier to manage with improved, more reliable propagation of changes</a:t>
            </a:r>
            <a:r>
              <a:rPr lang="en-US" dirty="0"/>
              <a:t>.</a:t>
            </a:r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6175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55092" cy="8063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Consumer:-</a:t>
            </a:r>
          </a:p>
          <a:p>
            <a:endParaRPr lang="en-US" sz="2400" dirty="0"/>
          </a:p>
          <a:p>
            <a:r>
              <a:rPr lang="en-US" sz="2000" dirty="0" smtClean="0"/>
              <a:t>#Consumers read data from brokers. Consumers subscribes to one or more topics and consume published messages by pulling data from the brokers. </a:t>
            </a:r>
          </a:p>
          <a:p>
            <a:endParaRPr lang="en-US" sz="2000" dirty="0" smtClean="0"/>
          </a:p>
          <a:p>
            <a:r>
              <a:rPr lang="en-US" sz="2000" dirty="0" smtClean="0"/>
              <a:t>#</a:t>
            </a:r>
            <a:r>
              <a:rPr lang="en-US" dirty="0"/>
              <a:t>Kafka consumers act as </a:t>
            </a:r>
            <a:r>
              <a:rPr lang="en-US" b="1" dirty="0"/>
              <a:t>end-users or applications that retrieve data from Kafka servers inside which Kafka producers publish real-time messages</a:t>
            </a:r>
            <a:r>
              <a:rPr lang="en-US" dirty="0" smtClean="0"/>
              <a:t>.</a:t>
            </a:r>
          </a:p>
          <a:p>
            <a:endParaRPr lang="en-US" sz="2000" dirty="0"/>
          </a:p>
          <a:p>
            <a:r>
              <a:rPr lang="en-US" sz="2400" dirty="0" smtClean="0"/>
              <a:t>Topics:-</a:t>
            </a:r>
          </a:p>
          <a:p>
            <a:r>
              <a:rPr lang="en-US" sz="2000" dirty="0" smtClean="0"/>
              <a:t># A stream of messages belonging to a particular category is called a topic. Data is stored in topics.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 smtClean="0"/>
              <a:t>Partition:-</a:t>
            </a:r>
          </a:p>
          <a:p>
            <a:r>
              <a:rPr lang="en-US" sz="2000" dirty="0"/>
              <a:t>#</a:t>
            </a:r>
            <a:r>
              <a:rPr lang="en-US" sz="2000" dirty="0" smtClean="0"/>
              <a:t> Topics are split into partitions. For each topic, Kafka keeps a minimum of one partition. Each such partition contains messages in an immutable ordered sequence. A partition is implemented as a set of segment files of equal sizes. </a:t>
            </a:r>
          </a:p>
          <a:p>
            <a:r>
              <a:rPr lang="en-US" sz="2000" dirty="0" smtClean="0"/>
              <a:t>#4000 partitions stored in Each Broker .200,000 </a:t>
            </a:r>
            <a:r>
              <a:rPr lang="en-US" sz="2000" dirty="0" err="1" smtClean="0"/>
              <a:t>partions</a:t>
            </a:r>
            <a:r>
              <a:rPr lang="en-US" sz="2000" dirty="0" smtClean="0"/>
              <a:t> in zookeeper (</a:t>
            </a:r>
            <a:r>
              <a:rPr lang="en-US" sz="2000" dirty="0" err="1" smtClean="0"/>
              <a:t>kafka</a:t>
            </a:r>
            <a:r>
              <a:rPr lang="en-US" sz="2000" dirty="0" smtClean="0"/>
              <a:t> clusters)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400" dirty="0" smtClean="0"/>
              <a:t>Replicas of partition:-</a:t>
            </a:r>
          </a:p>
          <a:p>
            <a:r>
              <a:rPr lang="en-US" sz="2000" dirty="0"/>
              <a:t>#</a:t>
            </a:r>
            <a:r>
              <a:rPr lang="en-US" sz="2000" dirty="0" smtClean="0"/>
              <a:t> Replicas are nothing but “backups” of a partition. Replicas are never read or write data. They are used to prevent data loss.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0643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ache Kafka Architecture and Its Components -The A-Z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1" y="339633"/>
            <a:ext cx="7027818" cy="40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943" y="4769844"/>
            <a:ext cx="118218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Benefits Following are a few benefits of Kafka:</a:t>
            </a:r>
          </a:p>
          <a:p>
            <a:r>
              <a:rPr lang="en-US" dirty="0" smtClean="0"/>
              <a:t>#Reliability - Kafka is distributed, partitioned, replicated and fault tolerance. </a:t>
            </a:r>
          </a:p>
          <a:p>
            <a:r>
              <a:rPr lang="en-US" dirty="0" smtClean="0"/>
              <a:t>#Scalability - Kafka messaging system scales easily without down time. #</a:t>
            </a:r>
          </a:p>
          <a:p>
            <a:r>
              <a:rPr lang="en-US" dirty="0"/>
              <a:t>#</a:t>
            </a:r>
            <a:r>
              <a:rPr lang="en-US" dirty="0" smtClean="0"/>
              <a:t> Durability - Kafka uses “Distributed commit log” which means messages persists on disk as fast as possible, hence it is durable. </a:t>
            </a:r>
          </a:p>
          <a:p>
            <a:r>
              <a:rPr lang="en-US" dirty="0" smtClean="0"/>
              <a:t>#Performance - Kafka has high throughput for both publishing and subscribing messages. It maintains stable performance even many TB of messages are stored.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0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1" y="427899"/>
            <a:ext cx="10515600" cy="4351338"/>
          </a:xfrm>
        </p:spPr>
        <p:txBody>
          <a:bodyPr/>
          <a:lstStyle/>
          <a:p>
            <a:r>
              <a:rPr lang="en-US" dirty="0" smtClean="0"/>
              <a:t>Need for Kafka</a:t>
            </a:r>
          </a:p>
          <a:p>
            <a:pPr marL="0" indent="0">
              <a:buNone/>
            </a:pPr>
            <a:r>
              <a:rPr lang="en-US" sz="2000" dirty="0" smtClean="0"/>
              <a:t># Kafka is a unified platform for handling all the real-time data feeds. Kafka supports low latency message delivery and gives guarantee for fault tolerance in the presence of machine failures. </a:t>
            </a:r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en-US" sz="2000" dirty="0" smtClean="0"/>
              <a:t>It has the ability to handle a large number of diverse consumers. </a:t>
            </a:r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en-US" sz="2000" dirty="0" smtClean="0"/>
              <a:t>Kafka is very fast, performs 2 million writes/sec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554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714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13</cp:revision>
  <dcterms:created xsi:type="dcterms:W3CDTF">2022-09-26T04:58:16Z</dcterms:created>
  <dcterms:modified xsi:type="dcterms:W3CDTF">2022-09-26T09:50:27Z</dcterms:modified>
</cp:coreProperties>
</file>