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jesh-151103/myproject_aicte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59518" y="4192463"/>
            <a:ext cx="7667708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Chinta Rajesh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Chinta Satyam Narayana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Sri Venkateswara College of Engineering and Technology,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Computer Science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C3D3A4-4C2C-734E-1E72-C8ECF13385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900024"/>
            <a:ext cx="751699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Least Significant Bit (LSB)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better security.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before embedding messages.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GUI-based version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easier use.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 or video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future versions.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81" y="1216207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 communication is vulnerable to eavesdropping.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Encryption alone may attract attention; steganography provides hidden security.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methods are either complex or easy to detect.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solution embeds text into an image to enhance secrecy.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39" y="1313521"/>
            <a:ext cx="9990355" cy="46448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 Language: Python</a:t>
            </a:r>
            <a:b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 Used: OpenCV (cv2), OS</a:t>
            </a:r>
            <a:b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Platform: Works on Windows</a:t>
            </a:r>
            <a:b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Methodology: Pixel modification for message embedding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A3067B0-E49C-6FA1-AC56-6015129CF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177023"/>
            <a:ext cx="853810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Images for Message Encryption: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 easily noticeable compared to text encryption.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Password-Based Access: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Only the correct passcode can retrieve the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Lightweight Implementation: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Simple Python script with minimal dependencies.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B63761C-C778-78B5-A8DF-1514A3CB61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177023"/>
            <a:ext cx="636065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Journalists &amp; Activists: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Hide sensitive data in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Cybersecurity Enthusiasts: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Experiment with steganography.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 Communication: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Individuals who want secure messages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C9814-4E83-8FEE-9D46-78E9B615B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037" r="6037"/>
          <a:stretch/>
        </p:blipFill>
        <p:spPr>
          <a:xfrm>
            <a:off x="0" y="1838235"/>
            <a:ext cx="3898762" cy="37376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F91B27-B415-D212-C634-12BEAC6F9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493" y="1027502"/>
            <a:ext cx="4261507" cy="5128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8A0C8-27AB-4200-745A-601A848B5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762" y="1838236"/>
            <a:ext cx="3898762" cy="373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Implemented Steganography-Based Message Encryption using Images.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Successfully embedded a secret message into an image without noticeable visual changes.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Password-protected decryption ensures only authorized users can retrieve the message.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The project demonstrates a basic but effective cybersecurity technique for secure communication.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This method can be enhanced with encryption techniques to improve security.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Takeaways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Steganography provides an extra security layer beyond encryption.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Images can be used as a secure medium to store hidden data.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Further improvements can make it more resistant to attacks and detection.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https://github.com/Rajesh-151103/myproject_aicte.git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83</TotalTime>
  <Words>351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CHINTA GANESH</cp:lastModifiedBy>
  <cp:revision>27</cp:revision>
  <dcterms:created xsi:type="dcterms:W3CDTF">2021-05-26T16:50:10Z</dcterms:created>
  <dcterms:modified xsi:type="dcterms:W3CDTF">2025-02-25T05:47:45Z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