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8102600" cy="10693400"/>
  <p:notesSz cx="81026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8" d="100"/>
          <a:sy n="48" d="100"/>
        </p:scale>
        <p:origin x="1956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5T17:26:58.55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17:23:35.6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1281 1944 24575,'26'0'0,"-1"-1"0,45-7 0,-24 1 0,175-29-837,110-23-2512,72-20 2067,868-204-2120,-9-24 2607,-1015 245-91,-182 46 716,166-46 1309,-217 58-913,0-1 0,17-9 0,-23 6 654,-8 8-855,0 0-1,0 0 1,0-1-1,0 1 1,0 0-1,0 0 0,0 0 1,0-1-1,0 1 1,0 0-1,0 0 1,0 0-1,0-1 1,-1 1-1,1 0 1,0 0-1,0 0 0,0 0 1,0 0-1,-1-1 1,1 1-1,0 0 1,0 0-1,0 0 1,0 0-1,-1 0 0,1 0 1,0 0-1,0 0 1,0-1-1,-1 1 1,1 0-1,0 0 1,0 0-1,-1 0 0,-7-1 219,0 0 0,0 0 0,0 0 1,0 1-1,-15 2 0,-52 9 1644,47-6-1312,-137 31 121,-57 24-717,-66 24-64,-75 36-681,-75 34-2215,150-54 2904,-1311 479-4524,1248-437 4363,69-27-715,87-33 951,-159 65 1239,117-62 4814,224-81-5456,-1 0-1,1 0 1,-1-1-1,1-1 1,-1 0-1,0-1 1,-17-1-1,41-1-564,0-1-1,0 0 1,-1 0-1,1-1 1,-1 0 0,15-7-1,130-73-29,-128 68 0,459-291-1582,-152 91 679,412-238 901,-555 338-8,-168 102 8,-8 5 2,-1 1 0,0-2 0,-1 1 0,0-2 0,19-18-1,-30 27-1,0 0 0,0 0-1,-1 0 1,1 0 0,0 0-1,0 0 1,0 0 0,-1 0-1,1 0 1,-1 0 0,1 0-1,-1 0 1,1-1 0,-1 1-1,0 0 1,1 0-1,-1-1 1,0 1 0,0 0-1,0 0 1,0-1 0,0 1-1,0 0 1,-1 0 0,1-1-1,0 1 1,-1 0 0,1 0-1,0-1 1,-1 1 0,0 0-1,1 0 1,-1 0-1,0 0 1,1 0 0,-1 0-1,0 0 1,0 0 0,0 0-1,0 0 1,0 1 0,0-1-1,-2-1 1,-3-1 76,-1-1 0,0 2 0,1-1 0,-1 1-1,0 0 1,-15-2 0,-56-5 584,-2 3 0,-79 5-1,75 2-739,-66-1-364,-279 38 1,-52 71 449,354-69-92,-207 93 0,329-131 92,-56 28 84,-107 35-1,163-64-3,1 0 1,0 1-1,-1 0 0,1 0 0,0 0 1,0 1-1,-7 5 0,10-8-74,0 1-1,0 0 1,1-1-1,-1 1 0,1 0 1,-1 0-1,0-1 1,1 1-1,-1 0 0,1 0 1,0 0-1,-1 0 1,1 0-1,0 0 1,0 0-1,-1 0 0,1 0 1,0 0-1,0 0 1,0 0-1,0 0 1,0 0-1,0-1 0,0 1 1,1 0-1,-1 0 1,0 0-1,1 0 0,-1 0 1,0 0-1,1 0 1,-1 0-1,1 0 1,-1-1-1,1 1 0,0 0 1,-1 0-1,1-1 1,0 1-1,-1 0 0,1-1 1,1 2-1,4 2-9,0 0 0,1 0 0,-1 0 0,1 0 0,-1-1 0,1-1 0,0 1 0,0-1 0,0 0 0,11 1 0,81 7 0,-86-9 0,37 0 0,0-1 0,0-3 0,-1-2 0,1-2 0,90-25 0,-85 14 0,-1-2 0,-1-2 0,-1-3 0,89-58 0,-89 50 0,-2-3 0,-1-2 0,74-76 0,-119 109 0,1 0 0,-1 0 0,-1 0 0,1-1 0,-1 1 0,0-1 0,0 0 0,0 0 0,-1 0 0,0 0 0,1-7 0,-2 10 0,-1 1 0,0-1 0,0 1 0,0-1 0,-1 1 0,1-1 0,0 1 0,-1-1 0,0 1 0,0-1 0,0 1 0,0 0 0,0-1 0,0 1 0,0 0 0,-1 0 0,1 0 0,-1 0 0,1 0 0,-1 0 0,0 0 0,0 1 0,0-1 0,0 1 0,0-1 0,0 1 0,0 0 0,-1 0 0,1 0 0,-5-1 0,-1-1 0,0 0 0,0 1 0,-1 0 0,1 0 0,-1 1 0,0 1 0,1-1 0,-1 1 0,0 1 0,-10 1 0,-11 3 0,-46 15 0,76-20 0,-49 16 0,0 3 0,2 2 0,0 1 0,1 3 0,2 2 0,-82 64 0,44-21 0,4 4 0,-93 112 0,165-178 0,-32 35 0,-34 55 0,63-84 0,0 1 0,1 0 0,1 0 0,0 1 0,1 0 0,1 0 0,0 0 0,-3 25 0,7-36 0,1-1 0,0 0 0,-1 0 0,1 1 0,1-1 0,-1 0 0,1 0 0,-1 1 0,1-1 0,1 0 0,-1 0 0,0 0 0,1 0 0,0 0 0,0 0 0,0-1 0,0 1 0,1-1 0,-1 1 0,1-1 0,0 0 0,0 0 0,0 0 0,1 0 0,-1-1 0,1 1 0,-1-1 0,1 0 0,0 0 0,0 0 0,0 0 0,7 1 0,8 3 0,-1 0 0,1-2 0,0-1 0,0 0 0,0-1 0,1-1 0,-1-1 0,0 0 0,30-6 0,-20 1 0,0-2 0,0-1 0,-1-2 0,0 0 0,38-21 0,-29 12 0,0-2 0,-1-2 0,-1-1 0,38-35 0,-58 46 0,-2-1 0,1 0 0,-2-2 0,0 1 0,-1-1 0,-1-1 0,0 0 0,-1 0 0,-1-1 0,-1 0 0,7-27 0,-9 26 0,-1 0 0,-1 0 0,0 0 0,-2 0 0,0 0 0,-1-1 0,-5-32 0,3 43 0,1 0 0,-2 1 0,0-1 0,0 1 0,0-1 0,-1 1 0,0 0 0,-1 1 0,1-1 0,-2 1 0,1 0 0,-1 0 0,0 0 0,0 1 0,-1 0 0,0 0 0,0 1 0,-14-9 0,5 7 0,0-1 0,0 2 0,-1 0 0,0 1 0,0 1 0,0 1 0,0 0 0,0 1 0,-1 1 0,1 1 0,-20 1 0,12 1 0,1 2 0,0 0 0,-1 1 0,1 2 0,1 0 0,0 2 0,-29 14 0,41-18 0,-1 2 0,1 0 0,0 0 0,1 1 0,-1 0 0,2 1 0,-16 17 0,22-22 0,0 0 0,0-1 0,1 1 0,0 1 0,0-1 0,0 0 0,0 0 0,1 1 0,-1-1 0,1 1 0,0 0 0,1-1 0,-1 1 0,1 0 0,0-1 0,0 1 0,0 0 0,0-1 0,1 1 0,0 0 0,0-1 0,1 1 0,-1-1 0,1 0 0,2 5 0,3 4 0,1 0 0,0-1 0,1 0 0,0 0 0,1-1 0,1-1 0,-1 1 0,2-2 0,-1 1 0,1-2 0,1 1 0,-1-2 0,1 0 0,23 9 0,-14-8 0,1 0 0,-1-1 0,1-2 0,1 0 0,-1-2 0,1 0 0,0-2 0,35-2 0,-54 1 0,0 0 0,0 0 0,0-1 0,0 0 0,0 0 0,0-1 0,-1 1 0,1-1 0,0 0 0,-1 0 0,1 0 0,-1-1 0,0 0 0,0 0 0,0 0 0,0 0 0,0 0 0,-1-1 0,1 0 0,-1 0 0,0 0 0,0 0 0,0 0 0,-1 0 0,0-1 0,0 0 0,0 1 0,0-1 0,0 0 0,1-9 0,-1 2 0,0 0 0,-1-1 0,0 1 0,-1 0 0,-1-1 0,1 1 0,-2 0 0,0-1 0,-4-14 0,-2 2 0,-1 1 0,-1 0 0,-19-32 0,24 47 0,0 0 0,0 0 0,-1 1 0,-1 0 0,0 1 0,0-1 0,0 1 0,-1 0 0,0 1 0,0 0 0,0 0 0,-1 1 0,0 0 0,0 0 0,0 1 0,-1 0 0,0 1 0,1 0 0,-1 1 0,0 0 0,0 0 0,-1 1 0,1 0 0,0 1 0,-12 1 0,16 0 0,-1 1 0,1 0 0,0 0 0,0 0 0,0 1 0,1-1 0,-1 2 0,1-1 0,-1 0 0,1 1 0,0 0 0,0 0 0,1 1 0,-1 0 0,1-1 0,0 1 0,0 1 0,1-1 0,0 0 0,-1 1 0,-3 10 0,-1 4 0,1 0 0,1 1 0,0 0 0,1 0 0,-1 25 0,3-28 0,2 0 0,0 0 0,1 0 0,1 0 0,1 0 0,1 0 0,5 22 0,-6-33 0,0 0 0,0-1 0,1 0 0,0 1 0,0-1 0,1 0 0,-1 0 0,1-1 0,1 1 0,-1-1 0,1 0 0,0 0 0,0 0 0,0-1 0,1 0 0,-1 0 0,1 0 0,0-1 0,0 1 0,0-2 0,13 5 0,-7-3 0,0-2 0,1 1 0,-1-1 0,0-1 0,1 0 0,-1-1 0,15-2 0,-18 1 0,-1 0 0,0-1 0,0 0 0,0-1 0,0 0 0,0 0 0,0-1 0,-1 1 0,0-2 0,1 1 0,10-10 0,0-4 0,0 0 0,-1-1 0,-1-1 0,-1-1 0,-1 0 0,-1-1 0,0 0 0,11-31 0,-9 14 0,-1-2 0,-1 0 0,-3 0 0,7-51 0,-15 78 0,-1 1 0,0-1 0,0 1 0,-2-1 0,0 1 0,0-1 0,-5-17 0,4 25 0,0 1 0,0-1 0,0 1 0,-1 0 0,0 0 0,0 0 0,0 0 0,-1 0 0,1 1 0,-1-1 0,0 1 0,-1 0 0,1 0 0,-1 1 0,1-1 0,-1 1 0,0 0 0,-1 0 0,-7-3 0,-6 0 0,-1 0 0,0 1 0,0 1 0,0 1 0,0 0 0,-1 2 0,1 0 0,-1 2 0,1 0 0,-1 1 0,-22 6 0,37-7 0,1 1 0,-1 0 0,1 1 0,0-1 0,0 1 0,0 0 0,0 0 0,0 1 0,1-1 0,-1 1 0,1 0 0,0 0 0,0 1 0,0-1 0,1 1 0,0 0 0,0 0 0,0 0 0,0 0 0,1 0 0,0 1 0,0-1 0,0 1 0,1 0 0,0-1 0,0 1 0,0 0 0,1 0 0,0-1 0,0 1 0,0 0 0,1 0 0,0 0 0,0-1 0,0 1 0,1-1 0,0 1 0,0-1 0,0 1 0,1-1 0,0 0 0,4 6 0,0-2 0,0 0 0,1 0 0,1-1 0,-1 0 0,1 0 0,0-1 0,1 0 0,0-1 0,0 0 0,0-1 0,1 0 0,0 0 0,0-1 0,0-1 0,0 0 0,23 3 0,-3-2 0,1-1 0,-1-2 0,1-1 0,-1-1 0,34-7 0,-12-1 0,-2-1 0,1-4 0,-2-1 0,0-2 0,-1-3 0,84-46 0,-114 54 0,-1 0 0,0-2 0,-1 0 0,0-1 0,-1 0 0,-1-2 0,0 0 0,-2 0 0,24-38 0,-32 45 0,0 0 0,0 0 0,-1 0 0,0-1 0,-1 1 0,0-1 0,-1 0 0,0 0 0,0 0 0,-1 0 0,-1 0 0,0 0 0,0 0 0,-1 0 0,-1 0 0,0 0 0,0 0 0,-1 1 0,0-1 0,-1 1 0,-9-19 0,4 15 0,-1 0 0,0 1 0,0 0 0,-2 1 0,1 0 0,-2 1 0,1 0 0,-2 0 0,-19-11 0,16 12 0,0 1 0,-1 0 0,0 1 0,0 1 0,-1 1 0,0 1 0,-34-6 0,46 10 0,-1 1 0,0-1 0,0 2 0,0-1 0,1 1 0,-1 0 0,0 1 0,1 0 0,-1 0 0,1 0 0,0 1 0,0 0 0,0 1 0,0-1 0,0 2 0,-8 5 0,7-3 0,1 0 0,0 0 0,0 1 0,0 0 0,1 0 0,1 0 0,-1 1 0,1 0 0,1 0 0,0 0 0,0 1 0,-3 10 0,-1 16 0,1 0 0,1 0 0,3 1 0,0-1 0,3 1 0,1 0 0,1-1 0,3 1 0,12 53 0,-13-74 0,1-1 0,0 0 0,1 0 0,1 0 0,0-1 0,1 0 0,17 24 0,-17-29 0,1 1 0,0-2 0,0 1 0,1-1 0,0 0 0,0-1 0,1 0 0,0-1 0,0 0 0,20 7 0,-9-7 0,1 0 0,0-1 0,1-1 0,-1-2 0,1 0 0,-1-1 0,1-2 0,-1 0 0,1-2 0,43-9 0,-23 0 0,0-1 0,-1-2 0,0-2 0,70-40 0,-77 36 0,-1-1 0,0-2 0,52-49 0,-75 61 0,0-1 0,0 0 0,-1 0 0,0-1 0,-2-1 0,1 1 0,-2-2 0,0 1 0,-1-1 0,0 0 0,6-29 0,-11 38 0,-1-1 0,0 0 0,0 1 0,-1-1 0,0 1 0,-1-1 0,0 0 0,0 1 0,0-1 0,-1 1 0,0-1 0,0 1 0,-7-12 0,5 11 0,-2-1 0,0 1 0,0 0 0,0 0 0,-1 1 0,0 0 0,0 0 0,-1 0 0,-11-7 0,-2 1 0,-1 1 0,-1 1 0,0 1 0,0 2 0,-1 0 0,0 1 0,-38-6 0,35 9 0,0 2 0,1 0 0,-1 2 0,0 1 0,0 1 0,0 2 0,1 0 0,-1 2 0,1 1 0,1 1 0,-1 1 0,-25 13 0,41-18 0,1 1 0,0 0 0,1 1 0,-1-1 0,1 2 0,0-1 0,1 1 0,0 0 0,0 1 0,0-1 0,1 1 0,0 1 0,0-1 0,1 1 0,0 0 0,1 0 0,0 1 0,0-1 0,1 1 0,-3 15 0,3-4 0,0 0 0,1 0 0,1 0 0,3 41 0,0-52 0,-1 1 0,1-1 0,1 1 0,0-1 0,1 0 0,0 0 0,0 0 0,1-1 0,0 0 0,0 1 0,13 13 0,-1-5 0,1-1 0,0-1 0,1 0 0,1-2 0,0 0 0,1-1 0,1-1 0,0-1 0,0-2 0,31 10 0,-25-10 0,0-2 0,0-1 0,1-1 0,0-2 0,0-1 0,0-1 0,0-1 0,39-6 0,-56 4 0,-1 0 0,0-1 0,0 0 0,0-1 0,-1 0 0,1 0 0,-1-2 0,0 1 0,0-1 0,-1 0 0,0-1 0,0 0 0,9-9 0,-12 9 0,0 0 0,0 0 0,-1-1 0,0 1 0,-1-1 0,1-1 0,-2 1 0,1 0 0,-1-1 0,0 0 0,-1 1 0,0-1 0,0 0 0,-1 0 0,0-1 0,-1-14 0,-1 11 0,0 1 0,-1 0 0,0-1 0,-1 1 0,-1 0 0,0 0 0,0 1 0,-1-1 0,-7-10 0,3 6 0,-1 2 0,0 0 0,-1 0 0,-1 1 0,-24-22 0,8 13 0,0 1 0,-2 2 0,-1 0 0,0 3 0,-62-25 0,56 27 0,-1 2 0,0 2 0,-1 1 0,0 2 0,0 1 0,0 2 0,-42 2 0,62 2 0,-1 2 0,0 0 0,0 1 0,1 1 0,0 1 0,-1 0 0,2 1 0,-1 2 0,1 0 0,0 0 0,1 2 0,0 0 0,0 1 0,1 1 0,-27 26 0,26-19 0,1 2 0,0 0 0,2 0 0,0 1 0,2 1 0,1 0 0,0 1 0,2 0 0,-12 47 0,7-7 0,4-1 0,-5 116 0,13-146 0,1 0 0,2 0 0,1 0 0,2 0 0,11 44 0,-12-66 0,0-1 0,1 1 0,1-1 0,0 0 0,0-1 0,1 1 0,0-1 0,11 12 0,-11-14 0,1-1 0,0 0 0,0-1 0,0 0 0,0 0 0,1 0 0,0-1 0,0 0 0,0-1 0,0 0 0,17 4 0,-9-4 0,1-1 0,-1 0 0,1-2 0,-1 0 0,1-1 0,-1 0 0,1-1 0,-1-1 0,0-1 0,29-10 0,-13 2 0,-1-2 0,0-1 0,-1-1 0,34-25 0,-40 25 0,-2-2 0,0 0 0,-2-1 0,0-1 0,-1 0 0,0-2 0,-2 0 0,-1-1 0,23-43 0,-36 59 0,0-1 0,0 1 0,-1 0 0,0-1 0,0 0 0,-1 1 0,0-1 0,0 0 0,-1 0 0,-1-13 0,1 17 0,-1 0 0,0-1 0,0 1 0,-1 0 0,1 0 0,-1 1 0,0-1 0,0 0 0,0 0 0,0 1 0,-1 0 0,0-1 0,1 1 0,-1 0 0,0 0 0,0 0 0,-1 1 0,1-1 0,-1 1 0,1 0 0,-6-3 0,-1 1 0,1 0 0,-1 1 0,0 1 0,0-1 0,0 1 0,0 1 0,0 0 0,0 1 0,-1-1 0,1 2 0,0 0 0,0 0 0,0 1 0,0 0 0,-11 3 0,-2 3 0,0 1 0,1 1 0,0 0 0,1 2 0,-25 17 0,26-14 0,1 0 0,1 1 0,1 1 0,0 1 0,-14 19 0,-65 103 0,40-54 0,20-36 0,11-17 0,-32 58 0,51-81 0,1 0 0,1 1 0,0 0 0,0 0 0,1 0 0,1 0 0,-1 0 0,2 0 0,0 1 0,0 16 0,1-26 0,0 0 0,0 0 0,0 0 0,0 1 0,0-1 0,1 0 0,-1 0 0,1 0 0,-1 0 0,1 0 0,0 0 0,0 0 0,0 0 0,0 0 0,0 0 0,0-1 0,1 1 0,-1 0 0,0-1 0,1 1 0,0-1 0,-1 1 0,1-1 0,0 0 0,0 0 0,-1 0 0,1 0 0,0 0 0,0 0 0,0 0 0,0-1 0,0 1 0,1-1 0,-1 1 0,0-1 0,3 0 0,1 0 0,-1-1 0,0 1 0,0-1 0,1-1 0,-1 1 0,0-1 0,0 0 0,0 0 0,0 0 0,-1-1 0,1 0 0,-1 0 0,8-6 0,1-3 0,-1-1 0,-1 0 0,0 0 0,-1-2 0,0 1 0,-1-1 0,-1 0 0,0-1 0,-1 0 0,8-30 0,-8 21 0,-1 0 0,-1 0 0,-2-1 0,-1 0 0,0 0 0,-4-41 0,1 57 0,0 1 0,0 0 0,-1 0 0,0 0 0,-1 0 0,0 0 0,0 0 0,-1 0 0,0 1 0,0 0 0,-1 0 0,0 0 0,-1 0 0,0 1 0,0 0 0,0 0 0,-1 1 0,0 0 0,0 0 0,-1 0 0,1 1 0,-1 0 0,0 1 0,-1-1 0,1 2 0,-13-5 0,3 3 0,-1 0 0,-1 1 0,1 1 0,0 1 0,-1 1 0,0 1 0,1 0 0,-1 1 0,1 2 0,-34 7 0,37-6 0,1 1 0,0 1 0,0 0 0,1 1 0,-1 0 0,1 2 0,1-1 0,0 2 0,0 0 0,1 0 0,0 1 0,0 0 0,-15 22 0,14-14 0,1 1 0,1 0 0,0 1 0,2 0 0,0 1 0,2 0 0,-7 27 0,8-20 0,1 1 0,2 0 0,0-1 0,2 1 0,4 37 0,-3-61 0,1 1 0,1-1 0,-1 0 0,1 0 0,0 0 0,0 0 0,1 0 0,0 0 0,0-1 0,0 1 0,1-1 0,-1 0 0,1 0 0,1 0 0,-1 0 0,1-1 0,-1 0 0,1 0 0,0 0 0,1-1 0,-1 1 0,1-1 0,-1 0 0,1-1 0,0 1 0,10 1 0,-14-3 0,1 0 0,0-1 0,-1 1 0,1-1 0,-1 0 0,1 0 0,0 0 0,-1 0 0,1 0 0,0-1 0,-1 1 0,1-1 0,0 0 0,-1 1 0,1-1 0,-1 0 0,0-1 0,4-1 0,-2 0 0,0 0 0,0 0 0,0-1 0,-1 0 0,0 0 0,1 0 0,-1 0 0,-1 0 0,4-5 0,2-9 0,0-1 0,-1 0 0,8-34 0,-4 2 0,-2 0 0,3-87 0,-15-101 0,81 867 0,-53-463 0,-18-109 0,-10-86 0,-8-43 0,-155-447 0,136 438 0,27 73 0,0 1 0,-1-1 0,0 1 0,0 0 0,-1 0 0,0 1 0,-1-1 0,1 1 0,-12-10 0,17 17 0,0-1 0,0 1 0,-1-1 0,1 1 0,0-1 0,-1 1 0,1 0 0,0-1 0,-1 1 0,1 0 0,0-1 0,-1 1 0,1 0 0,-1 0 0,1-1 0,-1 1 0,1 0 0,-1 0 0,1 0 0,-1-1 0,1 1 0,-1 0 0,1 0 0,-1 0 0,1 0 0,-1 0 0,1 0 0,-1 0 0,1 0 0,-1 0 0,1 0 0,-1 1 0,1-1 0,-1 0 0,1 0 0,-1 0 0,1 1 0,0-1 0,-1 0 0,1 0 0,-1 1 0,1-1 0,0 0 0,-1 1 0,1-1 0,0 1 0,-1-1 0,1 0 0,0 1 0,-1-1 0,1 1 0,0-1 0,0 1 0,0-1 0,-1 1 0,1-1 0,0 1 0,0-1 0,0 1 0,0-1 0,0 1 0,0 0 0,-1 5 0,1 0 0,-1 1 0,1-1 0,2 9 0,30 154 0,-12-78 0,1 19 0,23 103 0,-32-163 0,3-1 0,25 56 0,-30-88 0,-10-17 0,0 0 0,0 0 0,0 0 0,0 1 0,0-1 0,0 0 0,0 0 0,0 0 0,0 0 0,0 0 0,0 0 0,0 0 0,0 0 0,0 0 0,0 0 0,0 0 0,1 1 0,-1-1 0,0 0 0,0 0 0,0 0 0,0 0 0,0 0 0,0 0 0,0 0 0,0 0 0,0 0 0,0 0 0,1 0 0,-1 0 0,0 0 0,0 0 0,0 0 0,0 0 0,0 0 0,0 0 0,0 0 0,0 0 0,1 0 0,-1 0 0,0 0 0,0 0 0,0 0 0,0 0 0,0 0 0,0 0 0,0 0 0,0 0 0,0 0 0,0 0 0,1-1 0,-1 1 0,0 0 0,0 0 0,0 0 0,0 0 0,0 0 0,0 0 0,0 0 0,0 0 0,0 0 0,0 0 0,0-1 0,0 1 0,-3-35 0,-23-96 0,-22-143 0,35 171 0,-3 2 0,-34-110 0,44 194 0,7 23 0,10 31 0,25 63 0,-11-34 0,28 118 0,-40-114 0,-6-25 0,19 63 0,-21-141 0,-5-502 0,-2 276 0,2 1331 0,0-1065 0,0-2 0,-1 0 0,1 0 0,1-1 0,-1 1 0,1 0 0,0 0 0,0 0 0,0 0 0,3 6 0,-4-11 0,0 0 0,0 1 0,0-1 0,1 0 0,-1 1 0,0-1 0,0 0 0,1 1 0,-1-1 0,0 0 0,1 1 0,-1-1 0,0 0 0,0 0 0,1 1 0,-1-1 0,1 0 0,-1 0 0,0 0 0,1 0 0,-1 1 0,0-1 0,1 0 0,-1 0 0,1 0 0,-1 0 0,1 0 0,-1 0 0,0 0 0,1 0 0,-1 0 0,1 0 0,-1 0 0,0 0 0,1-1 0,-1 1 0,0 0 0,1 0 0,-1 0 0,1 0 0,-1-1 0,0 1 0,1 0 0,-1 0 0,0-1 0,0 1 0,1 0 0,-1-1 0,1 1 0,13-24 0,0-15 0,16-63 0,-21 69 0,53-236 0,33-320 0,-87 518 0,-1-93 0,-18 244 0,-89 780 0,93-627 0,9-420 0,-5 271 0,-5-1 0,-3-1 0,-33 125 0,38-193 0,4-23 0,1-28 0,1 33 0,2-203 0,-4 289 0,-19 125 0,17-171 0,3-21 0,-1 0 0,-1 0 0,-7 25 0,10-39 0,-1 0 0,1 0 0,0-1 0,0 1 0,0 0 0,0-1 0,-1 1 0,1 0 0,0 0 0,-1-1 0,1 1 0,0 0 0,-1-1 0,1 1 0,-1-1 0,1 1 0,-1-1 0,1 1 0,-1-1 0,0 1 0,1-1 0,-1 1 0,1-1 0,-1 0 0,0 1 0,0-1 0,1 0 0,-1 1 0,-1-1 0,1-1 0,0 0 0,0 0 0,0 0 0,1 0 0,-1 0 0,0 0 0,1 0 0,-1 0 0,0 0 0,1 0 0,-1 0 0,1-1 0,0 1 0,-1 0 0,1 0 0,0-1 0,0-1 0,-7-57 0,3 1 0,5-93 0,1 66 0,-1-16 0,-2 136 0,-2 0 0,-1-1 0,-2 1 0,-1-1 0,-14 39 0,11-40 0,3 2 0,0-1 0,3 1 0,0-1 0,2 54 0,5-97 0,1 0 0,-1 0 0,2 0 0,5-9 0,19-47 0,-2-41 0,-15 56 0,-10 44 0,0-1 0,0 1 0,-1-1 0,0 0 0,-1-14 0,0 22 0,0-1 0,1 1 0,-1-1 0,0 1 0,0 0 0,0-1 0,0 1 0,0 0 0,-1-1 0,1 1 0,0 0 0,0-1 0,0 1 0,0 0 0,0-1 0,0 1 0,0 0 0,-1 0 0,1-1 0,0 1 0,0 0 0,0-1 0,-1 1 0,1 0 0,0 0 0,-1 0 0,1-1 0,0 1 0,0 0 0,-1 0 0,1 0 0,0-1 0,-1 1 0,1 0 0,0 0 0,-1 0 0,1 0 0,0 0 0,-1 0 0,1 0 0,0 0 0,-1 0 0,1 0 0,0 0 0,-1 0 0,1 0 0,0 0 0,-1 0 0,1 0 0,0 1 0,-1-1 0,1 0 0,0 0 0,-1 0 0,1 0 0,0 1 0,0-1 0,-1 0 0,1 0 0,0 0 0,0 1 0,-1-1 0,1 1 0,-16 17 0,-1 14 0,2 0 0,1 0 0,1 2 0,-9 39 0,9-31 0,7-28 0,3-13 0,-1-25 0,5-131 0,1 91 0,-10-116 0,6 168 0,1 1 0,-2 0 0,0-1 0,0 1 0,-1 0 0,-9-19 0,10 26 0,0 0 0,0-1 0,0 1 0,0 0 0,-1 1 0,0-1 0,1 1 0,-1-1 0,0 1 0,-1 0 0,1 1 0,-1-1 0,1 1 0,-1 0 0,0 0 0,0 0 0,-8-1 0,-20-3 0,-1 2 0,1 2 0,-1 1 0,0 2 0,-44 6 0,72-6 0,0 0 0,-1 0 0,2 1 0,-1 0 0,0 0 0,0 0 0,1 1 0,-1 0 0,1 0 0,0 0 0,0 1 0,-8 6 0,2 1 0,0 1 0,1 1 0,-11 18 0,-18 21 0,-8 12 0,47-64 0,0 0 0,0 0 0,0 0 0,0 0 0,0 1 0,0-1 0,0 0 0,-1 0 0,1 0 0,0 0 0,0 0 0,0 0 0,0 0 0,0 0 0,0 1 0,-1-1 0,1 0 0,0 0 0,0 0 0,0 0 0,0 0 0,-1 0 0,1 0 0,0 0 0,0 0 0,0 0 0,0 0 0,0 0 0,-1 0 0,1 0 0,0 0 0,0 0 0,0 0 0,0 0 0,-1 0 0,1-1 0,0 1 0,0 0 0,0 0 0,0 0 0,0 0 0,-1 0 0,1 0 0,0 0 0,0 0 0,0-1 0,0 1 0,0 0 0,-4-12 0,4-15 0,8-36 0,22-86 0,-11 63 0,-9 44 0,-9 39 0,-1 7 0,-3 19 0,-6 35 0,-37 147 0,31-138 0,-11 76 0,27-125 0,-1-18 0,0 0 0,0 0 0,0 1 0,0-1 0,1 0 0,-1 0 0,0 0 0,0 0 0,0 0 0,1 0 0,-1 0 0,0 0 0,0 0 0,0 0 0,1 0 0,-1 0 0,0 0 0,0 0 0,0 0 0,1 0 0,-1 0 0,0 0 0,0 0 0,0 0 0,1 0 0,-1 0 0,0 0 0,0-1 0,0 1 0,0 0 0,1 0 0,-1 0 0,0 0 0,0 0 0,0 0 0,0-1 0,0 1 0,1 0 0,-1 0 0,0 0 0,0-1 0,23-31 0,-20 26 0,324-577 0,-317 564 0,-5 9 0,0 0 0,0 0 0,1 1 0,0-1 0,11-11 0,-17 21 0,0-1 0,1 1 0,-1 0 0,0-1 0,0 1 0,1 0 0,-1 0 0,0-1 0,1 1 0,-1 0 0,1 0 0,-1-1 0,0 1 0,1 0 0,-1 0 0,1 0 0,-1 0 0,0 0 0,1-1 0,-1 1 0,1 0 0,-1 0 0,1 0 0,-1 0 0,0 0 0,1 0 0,-1 1 0,1-1 0,-1 0 0,1 0 0,-1 0 0,0 0 0,1 0 0,-1 1 0,0-1 0,1 0 0,-1 0 0,1 1 0,-1-1 0,0 0 0,0 0 0,1 1 0,-1-1 0,0 0 0,1 1 0,-1-1 0,0 0 0,0 1 0,0-1 0,1 1 0,-1-1 0,0 0 0,0 2 0,5 24 0,-6-13 0,0 0 0,-1-1 0,0 1 0,0-1 0,-9 23 0,-30 60 0,27-65 0,-86 162 0,60-121 0,-58 146 0,95-210 0,1 1 0,-1 0 0,2 0 0,-1 0 0,0 12 0,2-18 0,0-1 0,0 1 0,0-1 0,0 1 0,0-1 0,1 1 0,-1-1 0,0 1 0,1-1 0,-1 0 0,1 1 0,-1-1 0,1 1 0,0-1 0,0 0 0,-1 0 0,1 1 0,0-1 0,0 0 0,0 0 0,0 0 0,1 0 0,-1 0 0,0 0 0,0 0 0,1-1 0,-1 1 0,0 0 0,1-1 0,-1 1 0,1-1 0,-1 1 0,0-1 0,1 0 0,-1 1 0,3-1 0,3 0 0,0-1 0,0 0 0,-1 0 0,1 0 0,0-1 0,0 0 0,-1 0 0,1-1 0,-1 0 0,0 0 0,0 0 0,0-1 0,7-5 0,-5 3 0,-1 1 0,0-1 0,-1 0 0,1 0 0,-1-1 0,-1 0 0,1 0 0,-1-1 0,8-13 0,-13 20 0,1 0 0,-1 1 0,0-1 0,1 0 0,-1 0 0,0 1 0,1-1 0,-1 0 0,0 0 0,0 0 0,0 1 0,0-1 0,0 0 0,0 0 0,0 0 0,0 1 0,0-1 0,0 0 0,0 0 0,-1-1 0,1 2 0,-1 0 0,1 0 0,-1-1 0,1 1 0,-1 0 0,0 0 0,1 0 0,-1 1 0,1-1 0,-1 0 0,1 0 0,-1 0 0,1 0 0,-1 0 0,1 1 0,-1-1 0,1 0 0,-1 0 0,1 1 0,-1-1 0,0 1 0,-29 24 0,-11 13 0,21-21 0,1 1 0,1 1 0,0 1 0,-18 27 0,24-32 0,11-15 0,1 0 0,0 0 0,0 0 0,0-1 0,0 1 0,-1 0 0,1 0 0,0-1 0,0 1 0,0 0 0,0 0 0,0-1 0,0 1 0,0 0 0,0 0 0,0-1 0,0 1 0,0 0 0,0-1 0,0 1 0,0 0 0,0 0 0,0-1 0,0 1 0,0 0 0,0 0 0,0-1 0,0 1 0,0 0 0,0 0 0,0-1 0,1 1 0,0-7 0,1 0 0,1 1 0,5-13 0,-1 7 0,31-56 0,62-82 0,-94 143 0,16-23 0,-21 28 0,-1 1 0,1 0 0,0 0 0,-1 0 0,1-1 0,-1 1 0,1 0 0,-1-1 0,0 1 0,1 0 0,-1-1 0,0 1 0,0 0 0,0-1 0,0 1 0,0 0 0,0-1 0,0 1 0,-1-1 0,1 1 0,-1-2 0,0 2 0,1 1 0,0 0 0,-1-1 0,1 1 0,0 0 0,-1-1 0,1 1 0,0 0 0,-1-1 0,1 1 0,-1 0 0,1 0 0,-1 0 0,1 0 0,-1-1 0,1 1 0,-1 0 0,1 0 0,-1 0 0,1 0 0,-1 0 0,1 0 0,-1 0 0,1 0 0,0 0 0,-1 0 0,1 1 0,-1-1 0,0 0 0,-16 8 0,15-7 0,-10 7 0,0 0 0,1 0 0,1 1 0,-18 19 0,-21 17 0,48-44 0,0 0 0,0-1 0,0 1 0,0 0 0,1-1 0,-1 1 0,0-1 0,0 1 0,0-1 0,0 1 0,0-1 0,0 0 0,-1 1 0,1-1 0,0 0 0,0 0 0,0 0 0,-2 0 0,3 0 0,-1-1 0,1 1 0,-1 0 0,1-1 0,0 1 0,-1-1 0,1 1 0,0 0 0,-1-1 0,1 1 0,0-1 0,0 1 0,-1-1 0,1 1 0,0-1 0,0 0 0,0 1 0,0-1 0,0 1 0,0-1 0,0 1 0,0-1 0,0 1 0,0-1 0,0 0 0,1-7 0,0 1 0,1 0 0,0-1 0,3-7 0,10-26 0,2 2 0,43-73 0,-59 111 0,0-1 0,-1 1 0,1 0 0,0 0 0,0 0 0,-1 0 0,1 0 0,0 0 0,0 0 0,0 0 0,0 0 0,1 0 0,1-1 0,-3 4 0,0-1 0,0 0 0,0 0 0,0 1 0,0-1 0,0 0 0,0 1 0,0-1 0,-1 0 0,1 0 0,-1 0 0,1 1 0,-1-1 0,1 0 0,-1 0 0,0 2 0,-209 431 0,22-114 0,183-311 0,-19 30 0,-28 61 0,50-93 0,7-9 0,9-12 0,-13 13 0,68-79 0,104-155 0,35-107 0,-139 223 0,-53 94 0,-9 14 0,-1 1 0,1-1 0,-2 0 0,0-1 0,0 1 0,4-19 0,-9 17 0,-6 14 0,-10 17 0,-8 37 0,19-43 0,0 1 0,0-1 0,-14 20 0,-48 50 0,44-57 0,-27 39 0,44-56 0,-31 55 0,34-57 0,0-1 0,1 1 0,-1 1 0,2-1 0,-1 0 0,1 0 0,-1 1 0,1 11 0,1-17 0,0-1 0,0 0 0,0 1 0,0-1 0,0 1 0,0-1 0,0 1 0,0-1 0,1 1 0,-1-1 0,0 0 0,0 1 0,0-1 0,1 1 0,-1-1 0,0 0 0,0 1 0,1-1 0,-1 0 0,0 1 0,1-1 0,-1 0 0,0 0 0,1 1 0,-1-1 0,1 0 0,-1 0 0,0 1 0,1-1 0,-1 0 0,1 0 0,-1 0 0,1 0 0,-1 0 0,1 0 0,-1 0 0,0 0 0,1 0 0,-1 0 0,1 0 0,-1 0 0,1 0 0,-1 0 0,1 0 0,-1 0 0,0-1 0,1 1 0,-1 0 0,1 0 0,26-13 0,-22 10 0,33-18 0,-38 21 0,0 0 0,1 0 0,-1 0 0,0 0 0,0 0 0,0 0 0,0 0 0,0 0 0,1 0 0,-1 0 0,0 0 0,0 0 0,0 0 0,0 0 0,1 0 0,-1 0 0,0 0 0,0 0 0,0 0 0,0 0 0,0 0 0,1 0 0,-1 0 0,0 0 0,0 0 0,0 0 0,0 1 0,0-1 0,1 0 0,-1 0 0,0 0 0,0 0 0,0 0 0,0 0 0,0 0 0,0 1 0,0-1 0,0 0 0,0 0 0,0 0 0,0 0 0,1 1 0,-1-1 0,0 0 0,0 0 0,0 0 0,0 0 0,0 0 0,0 1 0,0-1 0,0 0 0,0 0 0,0 0 0,-1 0 0,1 1 0,0-1 0,0 0 0,0 0 0,0 0 0,0 0 0,0 0 0,0 1 0,0-1 0,0 0 0,0 0 0,-1 0 0,1 0 0,0 0 0,0 0 0,-10 17 0,9-15 0,-141 245 0,-46 69 0,185-313 0,-19 26 0,21-28 0,0 0 0,0 0 0,1 0 0,-1 0 0,0-1 0,0 1 0,0 0 0,0-1 0,0 1 0,0 0 0,0-1 0,0 1 0,0-1 0,0 0 0,0 1 0,0-1 0,0 0 0,0 0 0,0 1 0,0-1 0,-1 0 0,1 0 0,0 0 0,-1-1 0,1 1 0,1 0 0,-1-1 0,1 1 0,0-1 0,-1 1 0,1-1 0,0 1 0,-1 0 0,1-1 0,0 1 0,0-1 0,-1 0 0,1 1 0,0-1 0,0 1 0,0-1 0,0 1 0,0-1 0,0 1 0,0-1 0,0 1 0,0-1 0,0 0 0,0 1 0,0-1 0,0 1 0,0-1 0,0 1 0,1-1 0,-1 1 0,0-1 0,1 0 0,3-9 0,1-1 0,0 1 0,1 0 0,0 1 0,1-1 0,11-11 0,-5 3 0,96-125 0,78-99 0,-54 55 0,-101 134 0,-49 77 0,-33 40 0,-37 32 0,-73 76 0,119-128 0,25-26 0,0 0 0,-23 17 0,38-34 0,0 0 0,0 0 0,0 0 0,0 0 0,0-1 0,0 1 0,0 0 0,-1-1 0,1 1 0,0-1 0,0 1 0,-1-1 0,1 0 0,0 1 0,-1-1 0,1 0 0,0 0 0,-1 0 0,1 0 0,0 0 0,0 0 0,-1 0 0,1-1 0,0 1 0,-1 0 0,-1-2 0,2 1 0,-1 0 0,1 0 0,0-1 0,0 1 0,0-1 0,0 1 0,0-1 0,0 1 0,0-1 0,1 1 0,-1-1 0,0 0 0,1 0 0,0 1 0,-1-1 0,1 0 0,0 0 0,0 1 0,0-5 0,1-8 0,0 0 0,1 0 0,0 1 0,2-1 0,-1 1 0,2-1 0,0 1 0,8-17 0,61-99 0,105-129 0,-161 225 0,-1 0 0,-1 0 0,13-43 0,-26 65 0,-5 9 0,-9 16 0,9-12 0,-22 26 0,-2-1 0,-48 40 0,42-40 0,-21 23 0,31-28 0,0-2 0,-1 0 0,-1-1 0,-44 25 0,-7-1 0,68-38 0,14-4 0,15-4 0,2-2 0,0-1 0,-1-1 0,1-1 0,-2-1 0,1-1 0,37-24 0,119-91 0,-173 120 0,4-2 0,-1 0 0,18-8 0,-26 14 0,1 1 0,-1-1 0,1 1 0,-1-1 0,1 1 0,-1-1 0,1 1 0,-1 0 0,1 0 0,0-1 0,-1 1 0,1 0 0,1 1 0,-2-1 0,-1 0 0,1 1 0,-1-1 0,1 1 0,-1-1 0,1 1 0,-1-1 0,1 0 0,-1 1 0,0 0 0,1-1 0,-1 1 0,0-1 0,1 1 0,-1-1 0,0 1 0,0 0 0,1-1 0,-1 1 0,0 0 0,0-1 0,0 1 0,0 0 0,0-1 0,0 1 0,0 0 0,0-1 0,0 1 0,0-1 0,0 1 0,-1 0 0,1 0 0,-3 8 0,0 0 0,0 0 0,-1-1 0,0 1 0,0-1 0,-1 0 0,-9 11 0,-6 13 0,-69 131 0,-35 57 0,102-184 0,21-35 0,1 0 0,-1-1 0,1 1 0,-1 0 0,1 0 0,0-1 0,0 1 0,-1 0 0,1 0 0,0 0 0,0-1 0,0 1 0,0 0 0,0 0 0,0 0 0,0 0 0,0 0 0,0 0 0,0-1 0,0 0 0,1 0 0,-1 1 0,0-1 0,0 0 0,1 0 0,-1 1 0,0-1 0,0 0 0,1 0 0,-1 0 0,0 0 0,1 1 0,-1-1 0,0 0 0,1 0 0,-1 0 0,0 0 0,1 0 0,-1 0 0,0 0 0,1 0 0,-1 0 0,1 0 0,-1 0 0,28-8 0,15-15 0,-1-2 0,50-38 0,-85 57 0,0 0 0,0-1 0,-1 0 0,7-9 0,-7 9 0,0 0 0,0 0 0,9-7 0,-21 25 0,-10 10 0,-82 95 0,95-112 0,-1 1 0,1-1 0,-1 1 0,0-1 0,0 0 0,0-1 0,0 1 0,-1-1 0,-6 4 0,9-8 0,5-4 0,15-19 0,2 1 0,35-33 0,-22 24 0,50-47 0,169-123 0,-219 181 0,-22 17 0,-11 10 0,-15 15 0,-261 331 0,110-138 0,151-195 0,-56 67 0,60-74 0,0-1 0,-1 0 0,-1 0 0,-19 12 0,31-22 0,0 0 0,-1-1 0,1 1 0,0 0 0,0-1 0,0 1 0,0-1 0,-1 1 0,1-1 0,0 0 0,0 0 0,-1 1 0,1-1 0,0 0 0,0 0 0,-1 0 0,1 0 0,0 0 0,-1-1 0,0 1 0,1-1 0,0 1 0,0-1 0,0 0 0,1 1 0,-1-1 0,0 0 0,1 0 0,-1 1 0,0-1 0,1 0 0,-1 0 0,1 0 0,-1 0 0,1 0 0,0 0 0,-1 0 0,1 0 0,0 0 0,-1-2 0,1-3 0,-1 0 0,1-1 0,1 1 0,-1-1 0,1 1 0,3-13 0,0 4 0,1 0 0,1 0 0,1 1 0,12-22 0,41-52 0,3-3 0,-61 87 0,0 1 0,-1 0 0,1 0 0,-1-1 0,0 1 0,0-1 0,0 1 0,0-1 0,0 1 0,-1-8 0,0 10 0,0-1 0,0 1 0,0 0 0,-1-1 0,1 1 0,-1 0 0,1-1 0,-1 1 0,1 0 0,-1-1 0,0 1 0,1 0 0,-1 0 0,0 0 0,0 0 0,0 0 0,0 0 0,0 0 0,0 0 0,0 0 0,-1 0 0,1 1 0,0-1 0,0 0 0,-1 1 0,1-1 0,0 1 0,-1-1 0,1 1 0,-3-1 0,-3 0 0,-1 1 0,1-1 0,-1 1 0,1 0 0,-1 1 0,1 0 0,0 0 0,-1 1 0,-12 4 0,-7 4 0,-32 17 0,26-12 0,23-10 0,2-1 0,0 0 0,0 0 0,-1-1 0,0 0 0,1 0 0,-1-1 0,0 0 0,0-1 0,0 0 0,-12 0 0,20-1 0,-1 0 0,1-1 0,-1 1 0,1 0 0,0-1 0,-1 1 0,1-1 0,0 0 0,-1 1 0,1-1 0,0 0 0,0 0 0,-1 0 0,1 0 0,0 0 0,0 0 0,0 0 0,0 0 0,0-1 0,1 1 0,-2-2 0,0 0 0,1-1 0,0 1 0,0 0 0,0-1 0,1 1 0,-1-1 0,1 1 0,0-8 0,1-1 0,0 1 0,1-1 0,0 0 0,7-18 0,-2 13 0,1-1 0,1 1 0,0 1 0,1 0 0,1 0 0,22-24 0,88-80 0,-71 73 0,9-12 0,-59 59 0,0 0 0,0 1 0,0-1 0,0 0 0,0 0 0,0 0 0,0 1 0,0-1 0,0 0 0,0 0 0,0 0 0,0 1 0,0-1 0,0 0 0,0 0 0,0 0 0,0 1 0,0-1 0,0 0 0,0 0 0,1 0 0,-1 1 0,0-1 0,0 0 0,0 0 0,0 0 0,0 0 0,0 1 0,1-1 0,-1 0 0,0 0 0,0 0 0,0 0 0,0 0 0,1 0 0,-1 0 0,0 1 0,0-1 0,0 0 0,1 0 0,-1 0 0,0 0 0,0 0 0,0 0 0,1 0 0,-1 0 0,0 0 0,0 0 0,0 0 0,1 0 0,-1 0 0,0 0 0,0 0 0,0 0 0,1 0 0,-1-1 0,0 1 0,0 0 0,0 0 0,0 0 0,1 0 0,-1 0 0,0 0 0,0-1 0,0 1 0,-5 19 0,-16 21 0,-2-2 0,-2-1 0,-54 63 0,-130 140 0,196-221 0,13-19 0,0 0 0,0 0 0,0 0 0,0 0 0,0 1 0,0-1 0,-1 0 0,1 0 0,0 0 0,0 0 0,0 0 0,0 1 0,0-1 0,0 0 0,0 0 0,0 0 0,0 0 0,0 0 0,0 1 0,0-1 0,0 0 0,0 0 0,0 0 0,0 0 0,0 0 0,0 1 0,0-1 0,0 0 0,0 0 0,0 0 0,1 0 0,-1 0 0,0 1 0,0-1 0,0 0 0,0 0 0,0 0 0,0 0 0,0 0 0,0 0 0,1 0 0,-1 0 0,0 0 0,0 1 0,0-1 0,0 0 0,0 0 0,1 0 0,-1 0 0,0 0 0,0 0 0,0 0 0,4-1 0,-1 0 0,0-1 0,1 1 0,-1-1 0,0 0 0,0 0 0,0 0 0,0 0 0,3-4 0,29-26 0,38-44 0,-33 32 0,92-101-343,52-78-904,-10-7 0,151-265-1,-193 272 843,-111 187 400,132-234-194,-112 182 158,-38 83 27,-1-1-1,-1 0 1,1 1-1,1-13 0,-3 17 22,0 1-1,0-1 0,0 1 1,0-1-1,0 0 0,0 1 0,0-1 1,0 1-1,0-1 0,0 1 1,-1-1-1,1 0 0,0 1 1,0-1-1,0 1 0,-1-1 1,1 1-1,0-1 0,-1 1 1,1-1-1,0 1 0,-1 0 0,1-1 1,-1 1-1,1-1 0,-1 1 1,1 0-1,0-1 0,-1 1 1,1 0-1,-1 0 0,0-1 1,1 1-1,-1 0 0,1 0 1,-1 0-1,1 0 0,-1 0 1,1 0-1,-1 0 0,0 0 0,1 0 1,-1 0-1,1 0 0,-1 0 1,1 0-1,-1 0 0,0 0 1,1 1-1,-1-1 0,1 0 1,-1 0-1,1 1 0,-1-1 1,1 0-1,-1 1 0,0-1 0,-4 3 100,-1 1 0,0-1-1,1 1 1,0 0 0,-1 0 0,1 0-1,-8 10 1,-33 44 478,34-41-549,-213 301 532,4-5-24,-359 403-385,506-636-158,64-60 188,10-20-162,-1 0 0,1 1-1,0-1 1,0 1-1,0-1 1,0 1 0,0-1-1,0 0 1,1 1-1,-1-1 1,0 0-1,0 1 1,0-1 0,0 1-1,0-1 1,0 0-1,1 1 1,-1-1 0,0 0-1,0 1 1,1-1-1,-1 0 1,0 1 0,1-1-1,-1 0 1,0 0-1,0 1 1,1-1 0,1 1 21,1-1 0,-1 1 0,0-1 0,1 0 1,-1 0-1,1 0 0,-1 0 0,0 0 1,1 0-1,-1 0 0,0-1 0,1 0 1,2 0-1,13-5-33,0-1-1,0-1 1,-1 0 0,22-15 0,63-48 32,-81 56-44,166-138-2,-155 123 0,-1-1 0,-2-2 0,35-52 0,-54 71 0,-8 12 0,-4 4 0,-11 11 0,-59 56 0,-2-2 0,-87 57 0,148-116 0,14-8 0,-1 0 0,0 0 0,0 0 0,0 0 0,0 0 0,0 0 0,0 0 0,0 0 0,0 0 0,0 0 0,0 0 0,0-1 0,0 1 0,0 0 0,0 0 0,0 0 0,0 0 0,0 0 0,0 0 0,0 0 0,0 0 0,0 0 0,0 0 0,0 0 0,0 0 0,0 0 0,0 0 0,0-1 0,0 1 0,0 0 0,0 0 0,0 0 0,0 0 0,0 0 0,0 0 0,0 0 0,0 0 0,0 0 0,0 0 0,0 0 0,0 0 0,0 0 0,0 0 0,0 0 0,0 0 0,-1 0 0,1 0 0,0 0 0,0 0 0,0-1 0,0 1 0,0 0 0,0 0 0,0 0 0,0 0 0,0 0 0,0 0 0,24-28 0,12-10 0,141-158 0,-3-16-561,541-713-2378,-676 870 2764,106-142-299,-95 142 474,-38 46 0,-12 9 0,0 0 0,1 0 0,-1 0 0,0 0 0,0 0 0,0 0 0,0 0 0,0 0 0,0 0 0,0 0 0,1 0 0,-1 0 0,0 0 0,0 0 0,0 0 0,0 0 0,0 0 0,0 0 0,0 0 0,0 0 0,1 0 0,-1 0 0,0 0 0,0 0 0,0 1 0,0-1 0,0 0 0,0 0 0,0 0 0,0 0 0,0 0 0,0 0 0,1 0 0,-1 0 0,0 0 0,0 0 0,0 1 0,0-1 0,0 0 0,0 0 0,0 0 0,0 0 0,0 0 0,0 0 0,0 0 0,0 0 0,0 1 0,0-1 0,0 0 0,0 0 0,0 0 0,0 0 0,0 0 0,0 0 0,0 0 0,0 1 0,0-1 0,0 0 0,0 0 0,0 0 0,-1 0 0,-2 9 0,0 0 0,-1 0 0,-10 15 0,-178 261 422,-30-7 585,173-218-1033,-158 186-33,-352 324 0,381-410 1560,159-136-594,19-24-895,-1 0 0,1 1 0,0-1 1,0 0-1,0 0 0,0 1 0,-1-1 0,1 0 0,0 1 0,0-1 0,0 0 1,0 1-1,0-1 0,0 0 0,0 1 0,0-1 0,0 0 0,0 1 1,0-1-1,0 0 0,0 0 0,0 1 0,0-1 0,0 0 0,0 1 1,1 0-1,-1-1-5,1 0 0,0 0 0,0 0 0,-1 0 0,1 0 1,0 0-1,0 0 0,-1 0 0,1 0 0,0 0 0,0 0 0,-1 0 1,1-1-1,0 1 0,0 0 0,-1 0 0,2-2 0,22-8-7,0-2 0,30-20 0,39-30-110,-2-5-1,-4-4 1,79-82-1,222-265-481,-285 302 550,-97 109 56,-2 4 2,0-1 1,-1 0-1,1 0 1,-1 0-1,0 0 1,-1 0-1,1-1 1,-1 0 0,3-6-1,-5 11-3,0-1-1,0 1 1,0 0-1,1 0 1,-1-1 0,0 1-1,0 0 1,0 0-1,0 0 1,0-1 0,0 1-1,0 0 1,0 0-1,-1 0 1,1-1 0,0 1-1,0 0 1,0 0-1,0-1 1,0 1-1,0 0 1,0 0 0,0 0-1,-1 0 1,1-1-1,0 1 1,0 0 0,0 0-1,0 0 1,0 0-1,-1 0 1,1-1 0,0 1-1,0 0 1,0 0-1,-1 0 1,1 0 0,0 0-1,0 0 1,0 0-1,-1 0 1,1 0 0,0 0-1,0 0 1,-1 0-1,1 0 1,0 0-1,0 0 1,0 0 0,-1 0-1,1 0 1,0 0-1,0 0 1,0 0 0,-1 0-1,1 1 1,-7 1 9,0 1 0,0 0 0,1 0-1,-1 1 1,1 0 0,0 0 0,0 1 0,-7 7 0,-6 3-40,-327 284 18,29-23 0,261-230 0,-51 52 0,85-73 0,21-20 0,9-4 0,8-4 0,0-1 0,0 0 0,0-2 0,-1 1 0,26-15 0,33-20-217,136-97 0,51-77-590,-85 52 614,220-264 0,-365 385 193,-25 31 0,1 0 0,1 1 0,-1 0 0,1 0 0,1 1 0,0 0 0,14-10 0,-22 17 9,-1 1-1,0 0 0,0 0 1,1-1-1,-1 1 0,0 0 1,1 0-1,-1 0 0,0-1 0,0 1 1,1 0-1,-1 0 0,0 0 1,1 0-1,-1 0 0,1 0 1,-1 0-1,0 0 0,1 0 0,-1 0 1,0 0-1,1 0 0,-1 0 1,0 0-1,1 0 0,-1 0 1,0 0-1,1 0 0,-1 0 1,0 0-1,1 1 0,-1-1 0,0 0 1,1 0-1,-1 0 0,0 1 1,0-1-1,1 0 0,-1 0 1,0 1-1,0-1 0,1 0 0,-1 0 1,0 1-1,0-1 0,0 0 1,0 1-1,1-1 0,-1 0 1,0 1-1,0-1 0,0 0 0,0 1 1,0-1-1,0 1 0,0-1 1,0 0-1,0 1 0,0-1 1,-5 28 724,-5 1-651,-2 0-1,-1-1 0,-1-1 0,-34 50 1,-90 101-201,106-139 35,-555 631-873,480-569 957,-38 41 0,144-141 0,-1 1 0,1-1 1,-1 1-1,1-1 1,0 1-1,0 0 1,0 0-1,0-1 1,0 1-1,0 0 1,0 3-1,1-5 7,0 0 0,0 1 0,0-1-1,0 0 1,1 0 0,-1 1 0,0-1-1,0 0 1,1 0 0,-1 0 0,0 1-1,1-1 1,-1 0 0,0 0 0,0 0-1,1 0 1,-1 0 0,0 0 0,1 1 0,-1-1-1,0 0 1,1 0 0,-1 0 0,0 0-1,1 0 1,-1 0 0,0 0 0,1 0-1,-1 0 1,0-1 0,1 1 0,-1 0-1,0 0 1,1 0 0,-1 0 0,0 0-1,1-1 1,-1 1 0,12-4 222,-1-1 1,20-11-1,34-23-114,77-61 0,56-62-539,296-309-1589,-35-43 1805,-353 382 149,-103 129 59,-1 1 0,1-1 0,-1 0 0,1 1 0,0-1 0,4-1 0,-7 4 0,0-1 0,1 1 0,-1 0 0,0 0 0,1 0 0,-1 0 0,0 0 0,1 0 0,-1 0 0,0-1 0,1 1 0,-1 0 0,0 0 0,1 0 0,-1 0 0,0 1 0,1-1 0,-1 0 0,0 0 0,1 0 0,-1 0 0,0 0 0,1 0 0,-1 0 0,0 1 0,1-1 0,3 15 0,-4-8 82,0 0 0,-1 0 0,0 0 0,-1 0 0,1 0 0,-6 12 0,-22 46 1103,25-56-1057,-42 76-47,-3-3 0,-3-1 0,-5-3 0,-90 97 0,-289 259-42,361-374 181,7-5-106,60-45-114,9-5 0,1-5 0,-1 0 0,1 0 0,0 0 0,-1 0 0,1 0 0,-1 0 0,1-1 0,-1 1 0,1 0 0,-1-1 0,1 0 0,1 0 0,29-15 0,0-1 0,-1-1 0,-1-2 0,47-40 0,-64 50 0,110-94-253,-5-6 0,-5-5-1,123-159 1,-55 9 253,-154 224 0,-13 26 0,-9 17 0,-6 10 0,-4 2 135,0 0 1,-1 0-1,-1 0 0,0-1 0,-17 22 0,21-31-102,-148 194 162,-18-7-295,107-123-24,-571 628-934,605-667 1058,-33 25 0,26-24 0,30-24 99,11-6 148,19-11 395,26-17-551,-2-3-1,79-64 1,-98 72-95,328-276 4,-258 205 0,120-146 0,-201 215 0,-19 25 0,0 0 0,0 0 0,0 0 0,0 0 0,-1 0 0,1 0 0,0 0 0,0 0 0,0 0 0,0 0 0,0 0 0,0 0 0,0 0 0,0-1 0,0 1 0,0 0 0,0 0 0,0 0 0,-1 0 0,1 0 0,0 0 0,0 0 0,0 0 0,0 0 0,0 0 0,0 0 0,0-1 0,0 1 0,0 0 0,0 0 0,0 0 0,0 0 0,0 0 0,0 0 0,0 0 0,0 0 0,0-1 0,0 1 0,0 0 0,0 0 0,0 0 0,0 0 0,0 0 0,1 0 0,-41 32 0,-368 320 0,223-196 0,-116 105 0,292-253 0,12-10 0,16-16 0,91-96-190,183-196-1147,-93 72 513,237-343-1810,-31-26 2677,-263 380-220,-117 185 1,52-84-60,64-140 1,-135 245 1045,-7 21-787,0 0 1,-1 0 0,1 0 0,0 0 0,0 0 0,0 0-1,-1 0 1,1 0 0,0 0 0,0 0 0,0 0 0,-1 0-1,1 0 1,0 0 0,0 0 0,0 0 0,-1 0-1,1 1 1,0-1 0,0 0 0,0 0 0,-1 0 0,1 0-1,0 0 1,0 0 0,0 1 0,0-1 0,0 0 0,-1 0-1,1 0 1,0 0 0,0 1 0,0-1 0,0 0-1,0 0 1,0 0 0,0 0 0,0 1 0,0-1 0,0 0-1,0 0 1,-1 1 0,-28 41 1979,-150 252-1458,-65 98-1851,12-59 1177,-436 479-1,205-375-701,407-387 831,34-25-118,22-25 121,0 0-1,0 0 1,0 0-1,0 0 1,0 1-1,0-1 1,0 0-1,-1 0 1,1 0-1,0 0 1,0 0-1,0 1 1,0-1-1,0 0 1,0 0-1,0 0 1,0 0-1,0 1 1,0-1-1,0 0 1,0 0-1,0 0 1,0 0-1,0 1 1,0-1-1,1 0 1,-1 0-1,0 0 1,0 0-1,0 0 1,0 0-1,0 1 1,0-1-1,0 0 1,0 0-1,1 0 1,-1 0-1,0 0 1,0 0-1,0 0 1,0 1-1,0-1 1,0 0-1,1 0 1,-1 0-1,0 0 1,18-3 465,8-8 0,0-1 0,-1-1 0,-1-1 0,34-26 0,16-15-578,-3-4-1,74-78 0,118-152-315,-207 226 405,533-661 21,-459 543 0,-96 140 0,-23 33 0,-9 12 0,-9 21 0,-12 20 292,-3-2 0,-38 61 0,-68 79 583,-141 149-875,-22-18 0,252-273 0,36-37 0,-19 21 0,22-25 0,-1 1 0,0 0 0,1 0 0,-1-1 0,1 1 0,-1 0 0,1 0 0,-1 0 0,1 0 0,0 0 0,-1 0 0,1-1 0,0 1 0,0 0 0,0 0 0,0 0 0,0 0 0,0 0 0,0 0 0,0 0 0,0 0 0,0 0 0,0 0 0,1 1 0,-1-2 0,1 1 0,0-1 0,-1 1 0,1-1 0,0 0 0,0 0 0,-1 1 0,1-1 0,0 0 0,-1 0 0,1 0 0,0 0 0,0 0 0,0 0 0,-1 0 0,1 0 0,0 0 0,0 0 0,-1 0 0,1 0 0,0-1 0,0 1 0,-1 0 0,1-1 0,1 1 0,11-6 0,0 1 0,-1-2 0,1 1 0,-1-2 0,21-16 0,53-56 0,189-242 0,-261 304 0,246-358 0,-234 335 0,-20 36 0,-7 11 0,-9 18 0,-24 33 45,-80 103 0,-65 44-495,-307 284-1502,-63 70 2029,253-238-447,280-299 343,16-21 28,0 0 0,-1 0 0,1 0-1,0 0 1,0 0 0,0 0 0,0 0 0,0 0 0,0 1 0,0-1 0,0 0 0,0 0 0,0 0 0,0 0-1,0 0 1,0 0 0,0 0 0,0 0 0,0 0 0,0 1 0,0-1 0,0 0 0,0 0 0,0 0 0,0 0-1,0 0 1,0 0 0,0 0 0,0 0 0,0 1 0,0-1 0,0 0 0,0 0 0,0 0 0,0 0 0,0 0-1,0 0 1,0 0 0,0 0 0,0 0 0,0 0 0,0 1 0,0-1 0,0 0 0,0 0 0,1 0 0,-1 0-1,0 0 1,0 0 0,0 0 0,0 0 0,0 0 0,0 0 0,0 0 0,0 0 0,0 0 0,1 0 0,-1 0 0,0 0-1,0 0 1,15-8 323,27-22 553,49-46 0,-56 45-873,116-104-291,43-44-858,497-529-2212,-74-69 2943,-403 447-240,-201 308 649,2-7 504,-11 17 429,-19 32-17,0 1 0,2 0 1,-21 43-1,-1 1-712,-52 78-194,-7-4-1,-182 207 0,-149 160-4,333-398 0,77-87-45,12-13 90,3-8-42,0 0 1,0 0-1,0 0 0,0 0 1,0 0-1,0 0 1,0 0-1,0 0 0,0 0 1,0-1-1,0 1 0,0 0 1,0 0-1,0 0 1,0 0-1,0 0 0,1 0 1,-1 0-1,0 0 0,0 0 1,0 1-1,0-1 1,0 0-1,0 0 0,0 0 1,0 0-1,0 0 0,0 0 1,0 0-1,0 0 1,0 0-1,0 0 0,0 0 1,0 0-1,0 0 0,0 0 1,0 0-1,0 0 1,0 0-1,0 0 0,0 0 1,0 0-1,0 0 0,0 0 1,0 0-1,0 0 1,0 0-1,0 0 0,0 0 1,0 0-1,0 0 0,0 1 1,85-75 432,142-159 0,-186 187-414,117-132-356,193-289-1,-293 382 335,-52 74 0,-19 26 0,11-13 0,-524 646-1372,350-433 393,-485 582-2252,502-616 2529,-47 42 526,161-181 479,214-214 1208,-6 7-1302,945-1082-842,-918 1014 633,262-385-482,-439 595 1476,-12 20-356,-3 4 36,-24 31 1529,-86 146-929,3-2-836,-336 367-438,255-340 0,182-195 0,-18 24 0,25-30 0,-1 0 0,1 0 0,0 0 0,0 0 0,0 0 0,0 0 0,0 0 0,0 0 0,0 1 0,1-1 0,-1 0 0,1 4 0,0-6 0,0 1 0,0-1 0,0 1 0,0-1 0,0 0 0,0 1 0,0-1 0,1 0 0,-1 1 0,0-1 0,0 0 0,0 1 0,1-1 0,-1 0 0,0 1 0,0-1 0,1 0 0,-1 1 0,0-1 0,1 0 0,-1 0 0,0 1 0,1-1 0,-1 0 0,0 0 0,1 0 0,-1 0 0,0 1 0,1-1 0,-1 0 0,1 0 0,-1 0 0,0 0 0,1 0 0,-1 0 0,1 0 0,-1 0 0,0 0 0,1 0 0,-1 0 0,1-1 0,-1 1 0,0 0 0,1 0 0,-1 0 0,0 0 0,1 0 0,0-1 0,21-12 0,147-142 0,-158 145 0,128-132 0,211-279 0,-326 391 0,-24 30 0,0 0 0,0 0 0,1 0 0,-1 0 0,0 0 0,0 0 0,0 0 0,0 1 0,0-1 0,0 0 0,0 0 0,0 0 0,0 0 0,0 0 0,0 0 0,0 0 0,0 0 0,0 0 0,0 0 0,0 0 0,1 0 0,-1 0 0,0 0 0,0 0 0,0 0 0,0 0 0,0 0 0,0 0 0,-8 14 0,-15 23 0,-111 151 0,1-27-449,-48 57-1348,-177 211 998,-338 412-2314,637-767 2944,2-2-87,-128 126 0,179-192 325,-1-1 0,1 0 0,-1 0 0,-13 8 0,20-14-48,0 1 1,0 0 0,0-1 0,1 1 0,-1 0 0,0 0 0,0-1 0,0 1 0,0 0-1,0-1 1,0 1 0,0 0 0,0-1 0,0 1 0,0 0 0,0 0 0,0-1-1,0 1 1,0 0 0,0-1 0,0 1 0,0 0 0,0-1 0,0 1 0,0 0 0,-1 0-1,1-1 1,0 1 0,0 0 0,0-1 0,-1 1 0,1 0 0,0 0 0,0 0-1,0-1 1,-1 1 0,1 0 0,0 0 0,-1 0 0,1 0 0,0-1 0,0 1 0,-1 0-1,1 0 1,0 0 0,-1 0 0,1 0 0,0 0 0,-1 0 0,1 0 0,0 0-1,-1 0 1,1 0 0,0 0 0,0 0 0,-1 0 0,1 0 0,0 0 0,-1 0 0,1 1-1,0-1 1,-1 0 0,12-17 150,26-30 1,71-85-173,56-62 195,290-328 76,135-160-1988,-45-35 1570,-271 292-286,-217 333 1723,-48 75 1552,-8 16-2794,-21 27 1277,-47 81-576,6-7-401,-164 187-348,109-143 0,-365 410-568,455-528 568,15-16 0,1 1 0,1 1 0,-16 21 0,22-25 26,7-7 103,13-10 189,54-44-255,94-93-1,52-78-352,151-211-1049,-49 55 1014,-282 344 325,-30 34 0,-6 9 0,-8 11 31,0-2 0,-1 1 1,-1-1-1,-13 16 0,15-20 68,-908 1144-235,805-1029 136,-92 97 0,195-215 0,-2 2 0,0 0 0,-1-1 0,0 0 0,0-1 0,-1-1 0,0 1 0,-17 7 0,26-15 0,6-5 0,39-48 639,59-55 0,-15 18-112,217-256-527,80-134 0,-373 465 0,0 0 0,-1-1 0,10-23 0,-17 31 0,-6 9 0,-9 14 0,-31 42 0,-126 157 0,151-193 0,-400 432 0,416-451 3,-10 7-174,1 1 0,1 1 0,0 0 0,1 0 0,0 1 0,1 1 0,-8 15 0,6-2-6655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17:24:23.4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2594 718 24575,'0'0'0,"0"0"0,-13 1 0,1 0 0,-1 1 0,-16 3 0,-2 2 0,-146 32 0,1 8 0,2 7 0,-205 96 0,362-143 0,-60 26 0,-137 81 0,205-107 0,9-4 0,25-7 0,132-46 0,-99 31 0,1486-465-1078,-1497 471 1078,-32 12 0,-43 13 0,-525 193-193,339-130 85,10-1 99,-842 293-429,977-345 471,58-18 298,47-16 480,292-93-694,502-158-479,11 27-16,-788 223 378,-32 10 0,-22 5 0,0-1 0,0 0 0,-1 0 0,1 0 0,0 0 0,0 0 0,-1 0 0,1 0 0,-1 0 0,1-1 0,0 1 0,-1-1 0,1 1 0,-3 0 0,-221 93 0,180-77 0,-887 339-153,64-25 18,853-325 129,40-14 245,211-70 923,-15 8-1162,1443-418-1432,-1545 457 1432,-230 72 1289,-55 11-1032,-1218 354-1637,1053-312 1580,303-85-200,-26 4 0,54-13 0,0 0 0,0 0 0,0 0 0,0 0 0,0 0 0,0 0 0,0 0 0,0 0 0,0-1 0,0 1 0,0 0 0,0 0 0,0 0 0,0 0 0,0 0 0,0 0 0,0 0 0,0 0 0,0-1 0,0 1 0,0 0 0,0 0 0,0 0 0,0 0 0,0 0 0,0 0 0,0 0 0,0 0 0,0-1 0,0 1 0,0 0 0,0 0 0,0 0 0,0 0 0,0 0 0,-1 0 0,1 0 0,0 0 0,0 0 0,15-11 186,0 2 0,0 0 0,24-10 0,0 0 98,631-275-567,17 36-413,-659 248 696,531-180 0,-547 187 2,-12 3-2,0 0 0,0 0 0,0 0 0,0 0-1,0 0 1,0 0 0,0 1 0,0-1 0,0 0 0,0 0 0,0 0 0,0 0-1,0 0 1,0 0 0,0 0 0,0 0 0,0 0 0,0 0 0,0 0 0,0 0-1,0 0 1,0 0 0,0 0 0,0 0 0,0 0 0,0 0 0,0 0 0,0 0-1,0 0 1,0 0 0,0 0 0,0 0 0,0 0 0,0 0 0,0 0 0,0 0-1,-26 13 201,-258 106 787,16-13-1280,-914 373-1941,13 50 439,1134-512 1760,-40 21 323,83-42 49,0 0-1,0 1 1,12-4-1,23-9-27,109-44 1253,78-29-1172,77-23-694,1075-335-1327,27 95 1472,-1179 310 105,-187 38 54,-36 7 0,-13 3 0,-60 26 375,-91 30 1123,-92 28-1123,-79 23-715,-1946 678-1452,2053-714 1411,-23 5 286,197-68 95,40-14-48,12-6-1,25-11 533,358-169 1554,24 16-2843,773-265-1300,23 48 1469,-1149 369 2036,-188 48 311,-61 12-1711,-86 21-166,-72 18-499,-1943 584 415,2075-587 233,374-150 1656,25-9-1311,69-26-617,2382-837-1174,-2738 970 2396,28-9-333,-140 33-293,-77 18-653,-362 85-1404,-752 170 1756,1079-258-84,302-61 78,-26 4 0,48-7 0,1-1 0,0 0 0,-1 0 0,1 0 0,0-1 0,-1 1 0,1-1 0,0 0 0,-1 0 0,-3-1 0,6 1 0,1 1 0,0 0 0,-1 0 0,1 0 0,0 0 0,0-1 0,-1 1 0,1 0 0,0 0 0,0-1 0,-1 1 0,1 0 0,0 0 0,0-1 0,0 1 0,0 0 0,-1-1 0,1 1 0,0 0 0,0-1 0,0 1 0,0 0 0,0-1 0,0 1 0,0 0 0,0-1 0,7-14 0,3 4 87,1-1 0,0 2 0,15-11 0,102-73 1305,72-33-1044,67-24-697,166-64-560,736-255 1,-950 397 612,42-2 222,-203 63 74,-41 10 7,-13 5-25,-6-1 59,-1 1 0,1-1 0,-1 0 0,0 0-1,0 0 1,0 0 0,0-1 0,-4 2 0,-245 105 1752,197-86-1801,-219 85-240,-1809 731-991,1920-771 1239,142-60 0,40-20 0,212-108 1653,-2 15-1322,70-22-674,1378-467-1446,-1656 589 1760,412-109-301,-383 107 330,-36 9-41,-14-1 39,0 1 1,0-1 0,0 0 0,1 0 0,-1 0 0,0 0 0,0 1 0,0-1 0,0 0 0,0 0-1,0 0 1,0 1 0,0-1 0,0 0 0,0 0 0,0 0 0,0 1 0,0-1 0,0 0-1,-1 0 1,1 0 0,0 1 0,0-1 0,0 0 0,0 0 0,0 0 0,0 0 0,0 1 0,0-1-1,-1 0 1,1 0 0,0 0 0,0 0 0,0 0 0,0 0 0,-1 1 0,1-1 0,-33 22 420,-85 36 922,-93 34-1006,-78 29-598,-368 148-1048,-962 405 1304,1600-666 7,37-17 0,192-87 1717,-7 12-1374,858-297-1138,32 96 0,-1075 281 795,135-21 0,-150 25 0,21 0 0,-23 0 0,-1 0 0,0 0 0,0 0 0,0 0 0,1 0 0,-1 1 0,0-1 0,0 0 0,0 0 0,1 0 0,-1 0 0,0 0 0,0 0 0,0 1 0,0-1 0,1 0 0,-1 0 0,0 0 0,0 0 0,0 1 0,0-1 0,0 0 0,0 0 0,0 1 0,0-1 0,1 0 0,-1 0 0,0 0 0,0 1 0,0-1 0,0 0 0,0 1 0,-9 11 0,-13 8 262,-1-1 1,-1-2-1,-48 28 1,29-19 12,-152 89-10,-561 300-911,-301 178-475,860-467 1089,158-97 32,38-29 0,0 1-1,1-1 1,-1 0 0,1 1-1,-1-1 1,0 0 0,1 1-1,-1-1 1,1 1 0,-1-1-1,1 1 1,0-1 0,-1 1-1,1-1 1,-1 1 0,1-1-1,0 1 1,0 0-1,-1-1 1,1 1 0,0-1-1,0 1 1,0 0 0,0-1-1,-1 2 1,3-2 23,0 1 0,-1-1 0,1 0-1,-1 1 1,1-1 0,0 0 0,-1 0 0,1 0 0,0 0 0,-1-1-1,4 0 1,158-33 1235,-121 24-1189,160-41-69,63-18-214,384-105-550,1153-296-1429,-1771 461 2196,-24 7 34,0 0 0,0 0 0,1 1 0,-1 0 0,8-1-1,-31 9 861,-230 71 1021,-6-1-1579,-71 22-728,-2043 736-2387,2271-797 3148,246-85 1642,19-4-1391,62-16-467,2062-482-1608,-2081 512 1451,-180 33 3,-32 5-7,-8 2 7,-64 17 240,-97 23 724,-81 22-725,-69 20-586,-1893 618-1798,2144-676 2481,221-74 1431,14-1-1460,63-13-232,1050-220-722,15 47-210,-962 175 798,-184 32 57,-129 22 0,-46 8 0,-286 53 0,15 2-93,-75 20-280,-2317 660-2474,2647-724 4027,39-14-494,6 0-65,25-8-23,2631-651-425,-2491 621-173,238-57 0,-368 81 0,-87 19 269,-301 51 1074,47-1-1646,-2103 527-4020,2378-573 6027,67-18 2,724-170-709,393-69-3973,-653 147 2674,1469-319-583,-1807 378 1928,-150 35-667,-16 7-367,0 0 0,0 0 1,0 0-1,0 0 1,0 0-1,0-1 1,0 1-1,0 0 0,0 0 1,0 0-1,0 0 1,0 0-1,0 0 1,0-1-1,0 1 0,0 0 1,0 0-1,0 0 1,-1 0-1,1 0 1,0 0-1,0 0 1,0 0-1,0 0 0,0-1 1,0 1-1,0 0 1,0 0-1,-1 0 1,1 0-1,0 0 0,0 0 1,0 0-1,0 0 1,0 0-1,0 0 1,-1 0-1,1 0 0,0 0 1,0 0-1,0 0 1,0 0-1,0 0 1,0 0-1,-1 0 0,1 0 1,0 0-1,0 0 1,0 0-1,0 0 1,0 0-1,0 0 1,-1 1-1,1-1 0,0 0 1,-48 2 1053,-104 11-711,-103 19-352,-98 21-299,-81 22-896,-2408 602-4082,2621-611 6914,193-56-759,26-9-86,6-1 57,52-11 433,88-23 284,95-21-1175,90-20-727,77-14-1009,2838-484-1917,-2936 533 2544,-75 12 538,25 3 497,-220 23 760,-38 3-465,-9 2-1,-74 10 1086,-116 16-1214,-99 15-703,-83 19-656,-65 20 657,-933 223-2604,7 42 917,1305-330 1842,-173 42 1679,207-53-645,42-11 688,64-18-473,96-25 109,91-21-970,82-18-643,1215-253-2725,13 49 824,-1492 276 2541,-57 10 468,-17 1-263,-48 3 228,-100 5 1105,-107 10-1395,-96 14-680,-78 14-650,-1235 212-2456,7 86 3782,1645-339-331,-7 1 629,33-11 1276,218-69 48,5 4-1769,75-16-662,2823-621-4067,-3111 703 4938,-76 11 447,-102 14-670,-108 18-299,-95 20 20,-75 21 63,-1028 240-1842,7 68-30,1316-347 3407,150-46 1482,59-23-2550,77-26 372,72-24-692,64-17-584,788-231-1571,12 25 2109,-952 266-318,-10 2 134,-117 32 1,-14 3 2,-28 5 307,29-3-272,-320 53 1722,30 1-2108,-68 22-1043,-953 264 1054,15 77-136,1168-371 473,277-97 1790,30-10-1432,70-23-520,62-16-486,2593-661-1809,-2854 751 2858,-42 9-48,-7 0 9,-29 7 205,-300 65 1296,34-2-2188,-71 22-976,-2214 715-2572,2321-710 4167,207-76 883,38-13-364,39-13 782,214-67 25,-2 1-1381,71-19-599,2540-675-1688,-2715 731 2048,-131 34-2,0 0 1,0 0-1,0-1 0,0 1 1,0 0-1,0 0 1,0 0-1,0 0 0,0 0 1,0 0-1,0 0 0,0 0 1,0 0-1,0 0 0,0 0 1,0 0-1,0 0 0,0 0 1,0 0-1,0 0 0,0 0 1,0 0-1,0 0 1,0 0-1,0 0 0,0 0 1,-13 0-44,-33 6 489,-111 20 977,-95 19-1065,-85 21-723,-1214 310-1590,14 65 1692,1494-428 265,-44 11 0,80-23 0,11-5 0,24-13 471,0 2 0,38-15 1,-6 3 131,155-68-199,88-32-786,79-24-1143,65-17 1144,2022-614-2172,51 210-24,-2213 517 2821,-268 50 1031,-93 18-342,-114 22 1465,-110 24-1798,-98 26-668,-81 24-203,-3327 1071-5068,3623-1118 7792,410-156 479,-248 93-2932,279-97 0,99-27-54,83-18-162,2825-624-4815,-2974 718 5277,-267 44 786,-41 6-752,-6 0 27,-28 8 421,-109 24 1604,-116 21-1749,-105 21-659,-80 17-228,-2872 755-3609,3247-830 6176,260-92 172,-132 52-2255,227-78-283,103-26-309,81-16-243,1123-271-2201,25 110 1358,-1328 266 1788,-254 36 820,-86 14-149,-111 19 1303,-117 19-1698,-109 21-726,-88 17-483,-3167 773-4228,3560-840 6371,52-16-268,63-23 833,323-121-1481,-25 20-665,84-22-243,547-149-1340,1141-188 0,-2093 475 1636,245-38-45,-223 39 700,-82 16 536,-108 20-805,-112 22-358,-96 17 120,-72 17 362,-2563 682-3144,2965-765 3824,30-8-557,6-3-12,53-24 1233,-46 23-1655,145-66 338,92-33-509,84-26-180,69-18-541,825-252-1851,24 73 1662,-1096 295 1251,-146 32 991,-16 3-950,-33 8 114,-90 23 1540,-92 21-1527,-83 20-773,-2125 628-1573,2160-606 1735,195-66 102,218-89 1846,57-21-1477,92-31-646,78-22-833,2049-574-2823,-2204 658 3747,-195 44 181,184-34 320,-180 37 553,-24 1-860,0 0 1,-1 0-1,1 0 1,0 0-1,0 0 1,0 0 0,0 0-1,0 0 1,0 0-1,0 0 1,0 0-1,0 0 1,0 0-1,0 0 1,0 0 0,0 1-1,0-1 1,0 0-1,0 0 1,-1 0-1,1 0 1,0 0 0,0 0-1,0 0 1,0 0-1,0 0 1,0 0-1,0 1 1,0-1-1,0 0 1,0 0 0,0 0-1,0 0 1,1 0-1,-1 0 1,0 0-1,0 0 1,0 0 0,0 1-1,0-1 1,0 0-1,0 0 1,0 0-1,0 0 1,0 0-1,0 0 1,0 0 0,0 0-1,0 0 1,0 0-1,0 0 1,1 0-1,-1 0 1,0 0 0,0 0-1,-49 19 670,-104 27 1225,-105 25-1427,-84 20-642,-911 264-699,14 56 551,1023-327 244,187-71 75,28-12-15,6-1 11,56-20 407,92-31 1208,92-27-1212,82-21-749,2031-483-2059,-2315 573 2404,91-13 0,-123 23-51,-20 6-1,-39 11 563,-110 28 1124,-102 24-1226,-87 21-710,-2184 655-2095,2434-715 2396,201-67 2044,81-23-1635,100-27-627,88-21-654,2278-512-2939,-2605 610 3780,97-13 373,-133 22 279,-18 5 1,-174 42-264,94-27-405,-189 45 258,-72 16 635,-2077 549-2115,2410-625 2019,15-5-526,3-1-66,35-12 366,292-88 1394,-34 18-2159,1464-317-1028,-1411 344 950,-329 53 319,37 0 0,-56 3 0,0 0 0,1 0 0,-1 0 0,1 0 0,-1 0 0,0 0 0,1 0 0,-1 0 0,1 0 0,-1 1 0,1-1 0,-1 0 0,0 0 0,1 0 0,-1 0 0,0 0 0,1 1 0,-1-1 0,0 0 0,1 0 0,-1 1 0,0-1 0,1 0 0,-1 1 0,0-1 0,0 0 0,1 1 0,-1-1 0,0 1 0,-1 0 0,1 0 0,-1 0 0,1 0 0,-1 0 0,0-1 0,1 1 0,-1 0 0,0 0 0,0-1 0,0 1 0,1-1 0,-1 1 0,0-1 0,-2 2 0,-29 15 0,-47 16 0,-151 53 0,-107 31-109,-81 23-330,-1686 556 257,1859-615-106,-23 2 216,220-71 72,43-12 0,16-7 0,180-78 0,-136 63 0,211-79 109,86-26 325,70-14-698,2050-514-2254,-2156 598 2387,-257 51 411,-59 6-272,0 0 0,0 0 0,0 0 0,-1 0 0,1 0 0,0 0 0,0 0 0,0 0 0,0 1 0,0-1 0,0 0 0,0 0 0,0 0 0,0 0 0,0 0 0,0 0 0,0 0 0,0 1 0,0-1 1,0 0-1,0 0 0,0 0 0,0 0 0,1 0 0,-1 0 0,0 0 0,0 0 0,0 1 0,0-1 0,0 0 0,0 0 0,0 0 0,0 0 0,0 0 0,0 0 0,0 0 0,0 0 0,1 0 0,-1 0 0,0 0 0,0 0 0,0 0 0,0 0 0,0 1 0,0-1 0,0 0 0,0 0 0,1 0 0,-1 0 0,0 0 0,0 0 0,0 0 0,0 0 0,0 0 0,0 0 0,0-1 0,1 1 0,-1 0 0,0 0 0,0 0 0,0 0 0,0 0 0,0 0 0,0 0 0,0 0 0,0 0 0,0 0 0,1 0 0,-1 0 0,-18 8 552,-239 69-251,174-54-338,-238 63 192,-1178 328 831,7 49-245,1743-557-749,29-1-16,95-25-49,2603-663-3642,-2690 723 3570,-259 55 265,-27 5 73,-7 1 56,-61 13 791,-123 24-721,-113 25-148,-92 22 537,-70 23-870,-2356 693-2445,2615-731 2897,187-64 618,17-6-660,4-2-90,35-14 309,-27 11-267,136-56 1903,107-38-1583,101-31-829,81-19-902,2304-606-3038,-2511 708 4069,-178 36 137,4 0 248,60-5-1,-103 17 568,-22 4 0,-54 17-593,-75 14-1,46-13-169,-209 53 140,-85 23 472,-67 20-472,-2496 797-3878,2869-890 5208,76-25-898,11-4 68,48-19 825,122-43-945,114-38-537,100-30-138,87-21-418,1258-326-2279,29 129 642,-1532 317 1959,-88 16 539,-126 16 422,33 1 0,-52 1-722,1 0 1,0 0 0,0 0-1,0 0 1,0 0-1,0 1 1,0-1-1,0 0 1,0 0 0,0 0-1,0 0 1,0 0-1,0 0 1,0 0-1,0 1 1,0-1 0,0 0-1,0 0 1,0 0-1,0 0 1,0 0 0,0 0-1,0 1 1,0-1-1,0 0 1,0 0-1,0 0 1,0 0 0,0 0-1,0 0 1,0 0-1,0 1 1,0-1-1,0 0 1,0 0 0,0 0-1,0 0 1,0 0-1,1 0 1,-1 0-1,0 0 1,0 0 0,0 1-1,0-1 1,0 0-1,0 0 1,0 0-1,0 0 1,1 0 0,-1 0-1,0 0 1,0 0-1,0 0 1,0 0 0,0 0-1,0 0 1,1 0-1,-1 0 1,0 0-1,0 0 1,0 0 0,0 0-1,0 0 1,0 0-1,1 0 1,-1 0-1,0 0 1,0-1 0,0 1-1,-20 9 548,-95 26 1765,-102 19-1739,-85 17-515,-2000 509 165,2036-507-576,-66 16 260,245-67 231,83-22 80,6-1 43,16-6 334,152-43 334,63-11-935,72-14-167,818-162-681,14 69 202,-1025 158 646,-106 9 0,1 1 0,-1-1 0,1 1 0,10 2 0,-17-2 0,0 0 0,0 1 0,0-1 0,0 0 0,0 0 0,0 1 0,0-1 0,0 0 0,0 0 0,0 0 0,0 1 0,0-1 0,-1 0 0,1 0 0,0 0 0,0 1 0,0-1 0,0 0 0,-1 0 0,1 0 0,0 0 0,0 1 0,0-1 0,-1 0 0,1 0 0,0 0 0,0 0 0,-1 0 0,1 0 0,0 0 0,0 0 0,-1 0 0,1 0 0,0 0 0,0 0 0,-1 0 0,1 0 0,-1 0 0,-33 10 0,-108 23 0,-97 16 0,-84 14-8,-1100 227-81,11 57 631,1215-292-443,192-54-99,-19 5 0,44-13 0,244-78 1860,-14 9-1488,66-16-709,2124-507-1553,-2397 589 1890,-32 7 0,1 0 0,-1 1 0,16-1 0,-65 9 0,-310 53 0,42-4 3,-2162 498-2484,2219-485 2402,206-58 1266,101-31-195,89-30 670,90-25-1246,80-20-707,2208-538-1516,-2276 582 1736,-214 45 71,-30 6 0,-20 4 0,-273 54 0,19-1 94,-897 227 325,3 41-27,836-232-365,303-86-27,53-19 0,261-99 0,-282 109 0,265-94-64,68-16-191,1741-419 201,-1816 490 106,-265 42-52,39-3 0,-39 3 0,-1 0 0,0 0 0,0 0 0,0 0 0,0 0 0,0 0 0,1 0 0,-1 0 0,0 0 0,0 0 0,0 0 0,0 0 0,0 0 0,1 0 0,-1 0 0,0 0 0,0 0 0,0 0 0,0 0 0,0 0 0,1 0 0,-1 0 0,0 0 0,0 0 0,0 0 0,0 0 0,0 0 0,0 0 0,1 1 0,-1-1 0,0 0 0,0 0 0,0 0 0,0 0 0,0 0 0,0 0 0,0 0 0,0 1 0,0-1 0,0 0 0,0 0 0,1 0 0,-1 0 0,0 0 0,0 1 0,0-1 0,0 0 0,0 0 0,0 0 0,0 0 0,0 0 0,0 1 0,0-1 0,0 0 0,0 0 0,-1 0 0,1 0 0,0 0 0,0 1 0,-22 11 0,-222 72 0,175-62 0,-221 66 28,-67 20 87,-935 289-2833,113-34 1028,951-297 2904,227-66-1189,-33 7 417,34-7-431,0 0-1,0 0 1,1 0 0,-1 0 0,0 0 0,0 0-1,0 0 1,0 0 0,0 0 0,0 0 0,0 0-1,0-1 1,0 1 0,0 0 0,0 0 0,0 0-1,0 0 1,0 0 0,0 0 0,0 0 0,0 0-1,-1 0 1,1 0 0,0-1 0,0 1 0,0 0-1,0 0 1,0 0 0,0 0 0,0 0 0,0 0-1,0 0 1,0 0 0,0 0 0,0 0 0,0 0-1,0 0 1,0 0 0,-1 0 0,1 0 0,0 0-1,0 0 1,0 0 0,0 0 0,0 0 0,0 0-1,0 0 1,0 0 0,0 0 0,0 0 0,-1 0-1,1 0 1,0 0 0,0 0 0,0 0 0,0 0-1,0 0 1,0 0 0,0 0 0,19-12 1369,238-95-927,-237 100-458,244-89 34,2028-585 167,-2035 622 68,-203 48-264,-41 10 0,-18 4 0,-30 11 0,-532 168 236,312-103-79,-1575 470-78,1790-537-79,27-8 0,-1 0 0,0 0 0,-19 1 0,33-5 0,0 0 0,0 0 0,0 0 0,0 0 0,0 0 0,0 0 0,0 0 0,0 0 0,0 0 0,0 0 0,0 0 0,0 0 0,0 0 0,0 0 0,0 0 0,0 0 0,0 0 0,0 0 0,0-1 0,0 1 0,0 0 0,0 0 0,0 0 0,0 0 0,0 0 0,0 0 0,0 0 0,0 0 0,0 0 0,0 0 0,0 0 0,0 0 0,0 0 0,0 0 0,0 0 0,0 0 0,0 0 0,0 0 0,0 0 0,0 0 0,0 0 0,-1 0 0,1 0 0,15-7 0,217-76 0,-204 74 0,229-71-78,452-115-1346,914-131 1,-1372 294 1355,-206 30 323,-45 2-247,0 0-1,1 0 1,-1 0-1,0 0 0,0 0 1,0 0-1,0 0 1,0 0-1,0 0 0,0 0 1,0 0-1,0 0 1,0 0-1,0 0 0,1 0 1,-1 0-1,0 0 1,0 0-1,0 0 0,0 0 1,0 0-1,0 0 1,0 0-1,0 0 0,0 0 1,0 0-1,1 0 1,-1 0-1,0 0 0,0 0 1,0 0-1,0 0 1,0 0-1,0 0 0,0 0 1,0 0-1,0 0 1,0 1-1,0-1 0,0 0 1,0 0-1,0 0 1,0 0-1,1 0 0,-1 0 1,0 0-1,0 0 1,0 0-1,0 0 0,0 0 1,0 1-1,0-1 1,0 0-1,0 0 0,0 0 1,0 0-1,0 0 1,0 0-1,0 0 0,0 0 1,0 0-1,0 0 1,0 0-1,-1 1 0,1-1 1,0 0-1,0 0 1,0 0-1,-13 6 504,-182 39-229,129-32-309,-183 37 177,-1036 223-131,5 51-1082,1269-321 1320,-6 2 192,34-11 183,243-73 966,0 4-1789,76-18-576,2438-518-3309,-2731 604 4209,55-8 969,-93 16-830,-15 2 145,-165 34 1762,108-24-2148,-184 35-31,-71 13-79,-2383 590-3409,2512-597 3779,166-47 667,26-8-418,7-1-2,48-18 953,83-24-1077,81-22-414,73-15-171,837-201-746,15 65 833,-897 186 56,-196 28 28,-40 5 1,-16 3 9,-29 7 307,-533 128 999,298-78-1977,-1982 511-2591,2249-572 3252,-214 54 193,176-46 576,35-9-552,10-3 148,23-11 269,1 1 0,43-14 0,-14 7-587,155-56-47,79-20-160,2231-563-3709,-2189 593 3746,-297 59 266,-16 2 246,0 2-1,24-1 0,-39 5-105,-11 3 127,-21 9 292,0-2 0,-45 13 0,12-5-655,-152 49-47,-71 21-182,-1876 560-727,1925-583 909,-39 5 0,217-60 0,44-12 0,12 1 0,0 0 0,0 0 0,0 0 0,0-1 0,0 1 0,0 0 0,0 0 0,0 0 0,0 0 0,0 0 0,0-1 0,0 1 0,0 0 0,0 0 0,-1 0 0,1 0 0,1-1 0,-1 1 0,0 0 0,0 0 0,0 0 0,0 0 0,0-1 0,0 1 0,0 0 0,0 0 0,0 0 0,0 0 0,0 0 0,0-1 0,0 1 0,0 0 0,0 0 0,1 0 0,-1 0 0,0 0 0,0 0 0,0 0 0,0-1 0,0 1 0,1 0 0,-1 0 0,0 0 0,0 0 0,10-7 0,-1 0 0,1 0 0,14-6 0,112-53 0,81-30 0,73-22-43,363-123-432,741-170 1,-1074 341 329,-244 58 145,-46 10-91,-30 2 92,0 0 1,1 0 0,-1 0-1,0 0 1,0 0 0,0 0-1,0 0 1,0 0 0,0 0-1,1 0 1,-1 0 0,0 0-1,0 0 1,0 0 0,0 0-1,0 0 1,0 1-1,0-1 1,1 0 0,-1 0-1,0 0 1,0 0 0,0 0-1,0 0 1,0 0 0,0 0-1,0 0 1,0 1 0,0-1-1,0 0 1,1 0 0,-1 0-1,0 0 1,0 0 0,0 0-1,0 1 1,0-1-1,0 0 1,0 0 0,0 0-1,0 0 1,0 0 0,0 0-1,0 1 1,0-1 0,0 0-1,0 0 1,0 0 0,0 0-1,-1 0 1,1 0 0,0 0-1,0 1 1,0-1 0,-16 12 360,-32 12 548,-101 35-1,118-48-913,-185 64 4,-1462 416-1149,1600-470 1079,-195 46 63,272-67 7,-27 4-71,28-4 73,0 0 0,0 0 0,0 0-1,-1 0 1,1 0 0,0 0 0,0 0 0,0 0 0,0 0 0,-1 0-1,1 0 1,0 0 0,0 0 0,0 0 0,0 0 0,-1 0 0,1 0-1,0 0 1,0 0 0,0 0 0,0 0 0,0 0 0,-1 0 0,1 0-1,0-1 1,0 1 0,0 0 0,0 0 0,0 0 0,0 0 0,-1 0-1,1 0 1,0-1 0,0 1 0,0 0 0,0 0 0,0 0 0,0 0-1,0-1 1,11-9 280,29-13 177,2 1-1,51-18 1,-59 26-412,171-69-47,1389-406-1227,-1341 433 1175,-193 47 52,-35 9-16,-25 0 17,0 0 0,0 0 0,0 0 0,0 0 0,0 1 0,0-1-1,0 0 1,1 0 0,-1 0 0,0 0 0,0 0 0,0 0 0,0 0 0,0 1-1,0-1 1,0 0 0,0 0 0,0 0 0,0 0 0,0 0 0,0 1 0,0-1-1,0 0 1,0 0 0,0 0 0,0 0 0,0 0 0,0 0 0,0 1 0,0-1-1,0 0 1,0 0 0,0 0 0,0 0 0,0 0 0,0 0 0,0 1 0,-1-1-1,1 0 1,0 0 0,0 0 0,0 0 0,0 0 0,0 0 0,0 0 0,0 0 0,-1 1-1,-15 10 214,-30 13 176,-1-3 0,-66 22 0,77-30-358,-213 72-32,-76 18-357,-693 207-791,-28 8 509,708-212 484,72-22-464,-50 17 464,249-80 155,56-19-49,19-7 0,37-15 540,91-35 1079,82-25-1178,75-20-577,1861-499-842,-1928 549 624,39-1 302,-207 42 101,-57 9-6,0 0 0,0-1 1,1 1-1,-1 0 0,0 0 0,0 0 0,1 0 0,-1 0 1,0 0-1,1 0 0,-1 0 0,0 1 0,0-1 1,2 1-1,-25 10 443,-170 48 1319,164-51-1765,-174 46 9,-611 155-492,-591 159 482,1387-364-27,-10 4 206,57-19 681,583-159-605,8 30-294,-564 128 49,342-66 0,-376 77 0,-23 1 0,0 0 0,0 0 0,0 0 0,1 1 0,-1-1 0,0 0 0,0 0 0,0 0 0,0 1 0,-1-1 0,1 0 0,0 0 0,0 0 0,0 1 0,0-1 0,0 0 0,0 0 0,0 0 0,0 1 0,0-1 0,0 0 0,0 0 0,-1 0 0,1 0 0,0 1 0,0-1 0,0 0 0,0 0 0,-1 0 0,1 0 0,0 0 0,0 0 0,0 1 0,0-1 0,-1 0 0,1 0 0,0 0 0,0 0 0,0 0 0,-1 0 0,1 0 0,0 0 0,0 0 0,0 0 0,-1 0 0,-49 21 0,-784 259-1172,538-186 935,-90 32 237,-604 192 0,969-312 0,20-6 0,3 0 0,16-5 0,197-52 1174,-14 5-939,1811-422-1850,-1863 443 1615,-128 28-12,-44 10 258,-220 48 921,17-3-1167,-1986 571-1229,2039-564 1229,149-50 3,33-10-8,50-13 248,-27 6-124,2550-641-2524,-2351 593 2126,46-11 209,-210 49 526,-62 17-119,-10 1-5,-40 8 135,-101 21 927,-94 20-1046,-79 21-655,-1188 332-1326,18 80 1312,1360-437 321,207-63 381,73-23 1147,77-23-1146,70-20-626,1140-306-2118,15 50 368,-1337 318 4019,-347 66 31,1 0-2056,-823 201-257,6 39-133,556-148 323,446-124 1,31-8 132,19-6 202,166-44 1086,12-2-1287,64-16-50,2105-477-2487,-2158 500 2470,-150 30 290,-198 38 1278,-30 5-1078,-2116 507-2563,2292-537 2064,-390 118-76,397-119 89,-13 4 514,13-4-79,10-3-4,160-41 356,19-5-689,70-16-391,63-13-870,723-166 844,103-24 304,-1098 255 5,88-23 4,-120 27 2,-17 7 0,0 1 0,0 0 0,0 0 0,0 0 0,0-1 0,0 1 0,0 0 0,0 0 0,0 0 0,0 0 0,0-1 0,0 1 0,0 0 0,-1 0 0,1 0 0,0 0 0,0-1 0,0 1 0,0 0 0,0 0 0,0 0 0,0 0 0,-1 0 0,1-1 0,0 1 0,0 0 0,0 0 0,0 0 0,-1 0 0,1 0 0,0 0 0,0 0 0,0 0 0,0 0 0,-1 0 0,1 0 0,0 0 0,0 0 0,0 0 0,0 0 0,-1 0 0,1 0 0,0 0 0,0 0 0,0 0 0,-1 0 0,-48-3 0,-95 6 0,-90 12 0,-67 15-12,-888 168-30,12 73-273,1122-258 268,-99 23 47,153-36 9,-18 3-40,20-5 86,12-5 208,157-64 1197,-149 63-1438,174-64-22,62-17-219,1825-510-1052,-1857 545 1236,-175 43 15,-47 11 25,-7 1 38,-29 8 216,-452 102 1126,-150 37-2248,-629 197 863,946-255 0,300-86 2,24-8-5,32-14 194,493-186 808,12 27-2429,1469-389 959,-1962 554 471,-31 9-68,-37 9 409,-179 48 996,169-47-1311,-204 50-26,-74 17-275,-1126 315-3184,13 38 1806,1395-419 1632,-221 64 268,210-63 365,28-10-219,20-7 299,227-92 1570,-211 89-2229,245-87-209,82-21-529,1246-345-1538,29 114 263,-1333 303 1980,-231 39 316,-41 7 707,-26 1-1015,0 0 0,0 0-1,0 0 1,0 0 0,1 0-1,-1 0 1,0 0 0,0 0-1,0 0 1,0 0 0,0 0-1,0 0 1,0 0 0,0 0-1,0 1 1,0-1 0,0 0 0,0 0-1,1 0 1,-1 0 0,0 0-1,0 0 1,0 0 0,0 0-1,0 0 1,0 0 0,0 0-1,0 0 1,0 1 0,0-1-1,0 0 1,0 0 0,0 0-1,0 0 1,0 0 0,0 0-1,0 0 1,0 0 0,0 0 0,0 0-1,0 1 1,0-1 0,0 0-1,0 0 1,0 0 0,0 0-1,0 0 1,0 0 0,0 0-1,0 0 1,0 0 0,-1 0-1,1 0 1,0 0 0,0 1-1,0-1 1,0 0 0,0 0-1,0 0 1,0 0 0,0 0 0,0 0-1,0 0 1,0 0 0,0 0-1,-1 0 1,-16 9 559,-181 58 2075,148-52-2637,-191 56-5,-65 17-141,-2373 699-1383,2473-726 1524,177-54 16,29-7-3,0 0 0,0 0 0,0 0 0,0 0 0,0 0 0,0 0 0,0 0 0,0 0 0,0 0 0,0 0 0,0-1 0,0 1 0,0 0 0,0 0 0,0 0 0,0 0 0,0 0 0,0 0 0,0 0 0,0 0 0,0 0 0,0-1 0,0 1 0,0 0 0,0 0 0,0 0 0,0 0 0,0 0 0,0 0 0,0 0 0,-1 0 0,1 0 0,0 0 0,0 0 0,0 0 0,0 0 0,0 0 0,0-1 0,53-22 1264,84-25-917,87-23-360,83-18-237,68-12-712,2663-525-2918,-2977 617 5091,-42 7-243,-48 9 678,-243 48 118,29-7-1515,-61 12-567,-2202 554-1217,2323-563 1522,156-46 0,27-5 0,0 0 0,0 0 0,0 0 0,0 0 0,0 0 0,0 0 0,0 0 0,0 0 0,0 0 0,0 0 0,0 0 0,0-1 0,0 1 0,0 0 0,0 0 0,0 0 0,0 0 0,0 0 0,0 0 0,0 0 0,0 0 0,0 0 0,0 0 0,0 0 0,0 0 0,0 0 0,0 0 0,0-1 0,0 1 0,-1 0 0,1 0 0,0 0 0,0 0 0,0 0 0,0 0 0,0 0 0,0 0 0,0 0 0,0 0 0,0 0 0,0 0 0,0 0 0,0 0 0,0 0 0,0 0 0,0 0 0,0 0 0,-1 0 0,1 0 0,0 0 0,0 0 0,0 0 0,0 0 0,18-10 0,199-72 1390,-181 69-1197,215-69 123,74-16-713,1180-277-1016,22 89 595,-1488 279 818,-23 4 0,-1 0 0,21 0 0,-55 8 0,-247 39 1957,18-2-1566,-66 12-659,-2113 438-1319,2388-481 1587,31-9 0,0 1 0,0-1 0,0 0 0,0-1 0,-1 0 0,1 0 0,-9-1 0,17 0 0,0 0 0,-1 0 0,1 0 0,0 0 0,0 0 0,0 0 0,0 0 0,0 0 0,0 0 0,0 0 0,0 0 0,0 0 0,0 0 0,0 0 0,-1 0 0,1 0 0,0 0 0,0 0 0,0 0 0,0 0 0,0 0 0,0-1 0,0 1 0,0 0 0,0 0 0,0 0 0,0 0 0,0 0 0,0 0 0,0 0 0,0 0 0,0 0 0,0 0 0,0 0 0,0 0 0,0 0 0,0-1 0,0 1 0,0 0 0,0 0 0,0 0 0,0 0 0,0 0 0,0 0 0,0 0 0,0 0 0,0 0 0,0 0 0,0 0 0,0-1 0,0 1 0,0 0 0,0 0 0,0 0 0,0 0 0,0 0 0,0 0 0,0 0 0,0 0 0,0 0 0,0 0 0,1 0 0,-1 0 0,0 0 0,0 0 0,0 0 0,0 0 0,0 0 0,14-9 0,41-18 661,100-33-1,-111 45-427,212-72 77,77-14-679,399-89-918,1203-154 0,-1636 313 1142,-235 28 145,-48 5 3,-16-2-3,0 0 0,0 0 0,0 0 0,0 0 0,1 0 0,-1 1 0,0-1 0,0 0 0,0 0 0,0 0 0,0 0 0,0 0 0,0 0 0,0 0 0,0 1 0,0-1 0,0 0 0,0 0 0,0 0 0,0 0 0,0 0 0,0 0 0,0 0 0,0 1 0,0-1 0,0 0 0,0 0 0,0 0 0,-1 0 0,1 0 0,0 0 0,0 0 0,0 0 0,0 0 0,0 1 0,0-1 0,0 0 0,0 0 0,0 0 0,0 0 0,-1 0 0,1 0 0,0 0 0,0 0 0,0 0 0,0 0 0,0 0 0,0 0 0,0 0 0,0 0 0,-1 0 0,1 0 0,0 0 0,0 0 0,0 0 0,0 0 0,0 0-1,-39 12 393,-597 131 1348,355-85-2075,-2086 518-2067,2062-491 2320,66-17-245,-41 14 245,217-64 695,57-17-329,8-2 23,36-12 319,90-28 986,93-22-1209,89-18-720,78-13-951,2699-425-3515,-3049 516 4770,109-9 1581,-131 12-1044,-16 0-513,0 0 0,0 0 0,0 0 0,0 0 0,0 0 0,0 0 0,0 0 0,0 0 0,0 0 0,0 0 0,0 0 0,-1 0 0,1 0 0,0 0 0,0 0 0,0 0 0,0 0 0,0 0 0,0 0 1,0 0-1,0 0 0,0 0 0,-1 0 0,1 0 0,0 0 0,0 0 0,0 0 0,0 0 0,0 0 0,0 0 0,0 0 0,0 0 0,0 0 0,0 0 0,0 0 0,0 0 0,-1 1 0,1-1 0,0 0 0,0 0 0,0 0 0,0 0 0,0 0 0,0 0 0,0 0 0,0 0 0,0 0 0,0 0 0,0 1 1,0-1-1,0 0 0,0 0 0,0 0 0,0 0 0,0 0 0,0 0 0,0 0 0,0 0 0,0 0 0,0 1 0,0-1 0,0 0 0,0 0 0,0 0 0,0 0 0,0 0 0,1 0 0,-1 0 0,-40 10 1547,-210 33-1002,171-30-606,-218 36 63,-74 12 39,-2665 535-3375,2817-548 3577,215-47-162,-25 4 560,29-5-644,0 0 0,0 0-1,0 0 1,0 0-1,0 0 1,0 0 0,0 0-1,0 0 1,0-1 0,0 1-1,0 0 1,0 0 0,0 0-1,0 0 1,0 0 0,0 0-1,0 0 1,0 0-1,0 0 1,0 0 0,0 0-1,0 0 1,0 0 0,0 0-1,0 0 1,0 0 0,0-1-1,0 1 1,0 0-1,0 0 1,-1 0 0,1 0-1,0 0 1,0 0 0,0 0-1,0 0 1,0 0 0,0 0-1,0 0 1,0 0-1,0 0 1,0 0 0,0 0-1,0 0 1,0 0 0,-1 0-1,1 0 1,0 0 0,0 0-1,0 0 1,0 0-1,0 1 1,0-1 0,16-8 583,220-70 1758,-207 69-2313,238-69-244,85-17-625,71-11 625,612-122-2224,1132-99 1,-1967 310 3763,-175 16-477,-53 5 1356,-257 25 32,21-1-1906,-62 13-736,-976 167-1727,4 46 1833,1138-222 293,147-32 1,19-5 10,33-11 379,89-27 1217,91-20-1205,89-16-697,74-8-882,1957-254-2421,-2043 320 3460,-252 20 169,-37 4 312,-29 3 804,-244 35-867,199-32-256,-230 31 113,-2309 394 1193,2552-424-1330,40-9 2,17-5 0,32-11 331,264-80 1353,-34 24-1909,389-75-334,931-87 0,-1373 217 557,-181 16 0,-58 3 0,-208 9 0,178-10 0,-207 9-22,-814 45-85,-1 49-33,852-70 113,178-25 3,42-9 66,37-8 243,-30 7-283,288-62 1523,-28 11-1783,869-127-1139,13 75 1505,-1107 101-108,17-1 0,71 5 0,-102 2 0,-21-3 0,0-1 0,0 0 0,0 0 0,0 0 0,1 0 0,-1 1 0,0-1 0,0 0 0,0 0 0,0 0 0,0 0 0,0 1 0,0-1 0,0 0 0,0 0 0,0 0 0,0 1 0,0-1 0,0 0 0,0 0 0,0 0 0,0 1 0,0-1 0,0 0 0,0 0 0,0 0 0,0 0 0,0 1 0,0-1 0,0 0 0,-1 0 0,1 0 0,0 0 0,0 1 0,0-1 0,0 0 0,0 0 0,0 0 0,-1 0 0,1 0 0,0 0 0,0 1 0,0-1 0,0 0 0,-1 0 0,1 0 0,0 0 0,-8 4 0,0 0 0,0 0 0,-14 3 0,-114 31 0,-86 13 0,-72 11-37,-1776 384-229,1840-393-64,-57 14 247,251-57 83,27-8 0,0 1 0,-1-1 0,1 0 0,-18 0 0,28-4 40,14-4 236,214-56 1297,-208 57-1567,228-49-6,70-8-268,1652-195-1312,-1951 256 1565,181-6-18,-179 9 33,-22-2 0,0 0 0,0 0 0,1 0 0,-1 0 0,0 0 0,0 0 0,0 0 0,1 0 0,-1 0 0,0 0 0,0 0 0,1 0 0,-1 0 0,0 1 0,0-1 0,0 0 0,0 0 0,1 0 0,-1 0 0,0 0 0,0 0 0,0 1 0,0-1 0,1 0 0,-1 0 0,0 0 0,0 0 0,0 1 0,0-1 0,0 0 0,0 0 0,0 0 0,1 1 0,-1-1 0,0 0 0,0 0 0,-3 2 0,0 0 0,-1 0 0,1 0 0,0-1 0,-1 0 0,1 0 0,-1 0 0,-6 1 0,-265 54 0,229-48 0,-239 41 72,-69 9 216,-2138 424-2862,2181-412 1715,68-14 641,-42 12 428,274-65-125,-46 10 1058,54-13-696,8-3 65,36-11 702,98-30-759,103-23-455,97-20-163,83-13-491,2612-410-3996,-3006 507 4674,192-15 279,-198 18 774,-27 4-627,-49 8 194,-103 15 1493,-96 14-1602,-84 14-579,-67 15-131,-1126 239-2581,14 54 1483,1272-301 1058,-29 5 474,234-60 411,30-8-221,23-6 363,274-93 1676,-258 90-2461,293-85-210,103-18-551,83-11-18,2065-335-3442,-2279 428 3913,16 9 556,-280 23 260,-26 0-260,-6 1-15,-56 13 317,-115 14-577,-110 16 292,-99 16 876,-79 15-1067,-1369 284-1005,16 57-640,1527-351 1791,283-65-150,-1 0-1,1 0 0,-1 0 0,1-1 0,-1 1 0,1-1 0,-1 0 0,1 0 0,-5-1 0,15-3 67,0 0 0,0 1-1,0 0 1,13-4 0,140-50 1989,114-32-1614,108-27-740,88-15-605,498-107-1829,1437-165-1,-2359 398 2669,182-15 327,-210 21 424,-17 0-356,-7 2-72,-56 11-165,-83 10 0,36-8-179,-218 37 269,-90 16 843,-1188 249-2016,15 69-1149,1354-324 1703,-17 3 1723,219-58-1088,27-9 266,22-7 1458,269-98-1525,-270 101-473,289-94-38,95-18-48,75-12-391,1100-227-1611,25 125 658,-1571 228 1401,211-13 329,-234 16-166,1 0 0,-1 0-1,1 0 1,-1 1 0,1 0 0,4 1 0,-9-2-146,0 0-1,0 0 0,0 0 1,0 0-1,1 1 1,-1-1-1,0 0 1,0 0-1,0 0 1,0 0-1,0 0 1,0 1-1,0-1 1,0 0-1,0 0 0,0 0 1,0 0-1,0 1 1,0-1-1,0 0 1,0 0-1,0 0 1,-1 0-1,1 0 1,0 1-1,0-1 1,0 0-1,0 0 1,0 0-1,0 0 0,0 0 1,0 1-1,0-1 1,-1 0-1,1 0 1,0 0-1,0 0 1,0 0-1,0 0 1,0 0-1,-1 0 1,1 0-1,0 0 0,0 0 1,0 1-1,0-1 1,0 0-1,-1 0 1,1 0-1,0 0 1,0 0-1,-1 0 1,-26 9 550,-95 21 1757,-103 16-1738,-91 13-641,-75 13-184,-2214 478-3869,2324-484 3843,-56 10 385,261-61 976,54-13-648,22-2-430,0 0-1,0 0 0,0 0 0,0-1 1,0 1-1,0 0 0,0 0 0,-1 0 1,1 0-1,0 0 0,0 0 0,0 0 1,0 0-1,0 0 0,0 0 1,0-1-1,0 1 0,0 0 0,0 0 1,0 0-1,0 0 0,0 0 0,0 0 1,0 0-1,0-1 0,0 1 1,0 0-1,0 0 0,0 0 0,0 0 1,0 0-1,0 0 0,0 0 0,0-1 1,0 1-1,0 0 0,0 0 1,0 0-1,0 0 0,0 0 0,0 0 1,0 0-1,0 0 0,0-1 0,0 1 1,0 0-1,1 0 0,-1 0 1,0 0-1,0 0 0,0 0 0,0 0 1,0 0-1,0 0 0,0 0 0,0 0 1,1 0-1,-1 0 0,0 0 0,0 0 1,0 0-1,0 0 0,0 0 1,0 0-1,0 0 0,1 0 0,-1 0 1,0 0-1,46-22 1492,99-31-1026,111-28-476,110-22-208,93-13-623,451-79-1533,1431-120 0,-2184 304 2364,-82 11 383,-70 2-36,-6 0 72,-22 6 347,-112 18-383,-117 16-383,-107 15 176,-79 14 527,-1214 235-570,5 45 573,1585-337-706,61-14 0,3-2 1,12-4 36,38-12 397,115-29 1453,98-22-1415,86-15-711,2364-365-4701,-2466 430 5272,-214 19 752,-35 0-1074,0 0 0,0 0-1,0 0 1,0 0 0,0 0 0,0 0-1,0 0 1,-1 0 0,1 0 0,0 0-1,0 0 1,0 0 0,0 0 0,0 0-1,0 0 1,0 1 0,0-1 0,0 0 0,0 0-1,0 0 1,0 0 0,0 0 0,0 0-1,0 0 1,0 0 0,0 0 0,0 0-1,0 0 1,0 1 0,0-1 0,0 0-1,0 0 1,0 0 0,0 0 0,0 0-1,0 0 1,0 0 0,0 0 0,0 0-1,0 0 1,0 0 0,0 1 0,0-1-1,0 0 1,0 0 0,0 0 0,0 0-1,0 0 1,0 0 0,0 0 0,0 0-1,0 0 1,0 0 0,-25 8 512,-252 45 1878,232-45-2411,-240 38-72,-1250 219-342,963-163-120,391-72 545,163-29 7,14-2-23,36-12 333,269-70 1221,-20 17-1803,71-9-795,352-54 694,837-45-1,-1451 170 367,-54 6 0,-36-1 0,-4 2 0,-25 4 0,-254 40 0,209-37 0,-250 36-23,-2241 380-329,2283-373 305,208-42 47,106-21 413,-1 1 1,36-6-1,10-1 218,173-38-256,97-15-652,78-8-832,930-118-2038,10 90 1439,-1246 102 2009,-86 4 648,-32 1-670,-7 0-101,-67 8-28,-127 12-150,-110 11 213,-86 13 637,-2355 405-2927,2474-396 2348,274-54-249,-52 9 1305,52-9-782,8-3 67,32-8 778,878-180-988,17 49-2955,-185 49 1466,6 37 682,-707 53 552,-30 0 84,-1 1-1,1 1 1,0 0-1,22 4 0,-36-3-72,-5 1-30,-20 2 315,-207 22 1869,113-14-2279,-201 24-194,-1926 289-738,2025-284 529,-31 5 278,213-40 97,34-7-15,8-2 10,66-20 379,97-24 1116,96-20-1122,86-14-709,532-94-735,917-61 1,-1550 220 978,-233 17 92,-27 1 0,-55 5 0,-121 8 0,-101 9 67,-2132 276 91,2384-293-158,30-6 0,-1 1 0,0-1 0,1 0 0,-1 0 0,0-1 0,-12 0 0,20-3 45,11-2 267,53-19 574,70-14 1,-115 32-875,208-50-12,243-42-274,3 20 0,656-22 0,-1093 98 274,-2 0 0,1 2 0,48 6 0,-70-2 0,-14-4 0,0 1 0,0-1 0,0 0 0,1 0 0,-1 0 0,0 1 0,0-1 0,0 0 0,0 0 0,0 0 0,0 1 0,0-1 0,0 0 0,0 0 0,0 0 0,0 1 0,0-1 0,0 0 0,0 0 0,-1 0 0,1 0 0,0 1 0,0-1 0,0 0 0,0 0 0,0 0 0,0 1 0,0-1 0,0 0 0,-1 0 0,1 0 0,0 0 0,0 0 0,0 0 0,0 1 0,-1-1 0,1 0 0,0 0 0,0 0 0,0 0 0,0 0 0,-1 0 0,1 0 0,0 0 0,-13 6 0,1-1 0,-1-1 0,-20 5 0,-130 26 0,-79 7 0,-998 151 113,506-82-63,684-104-50,34-6 0,39-8 0,243-45 1239,1 13-992,71 0-625,1571-43-2420,-1805 86 2798,-82-1 0,-20-1 0,-7 0 0,-88 13 0,-123 9 0,-110 10-83,-87 11-250,-2219 314 358,2577-351-25,46-8 0,14-4 0,33-10 556,1 1 1,43-9 0,-19 6 3,184-45-114,83-12-691,423-72-479,989-61 0,-1688 202 681,-15 0 42,65 4 1,-101 1 0,-5 0 0,-20 2 0,-99 10 0,-96 6 0,-78 11 47,-1936 269 9,2168-290-56,41-7-85,50-12 507,274-66 1267,-21 15-1916,349-52-340,768-39 0,-1346 148 567,12 0 0,66 4 0,-115 3 0,-15-3 0,-1 1 0,1-1 0,0 0 0,0 1 0,0-1 0,-1 0 0,1 1 0,0-1 0,-1 0 0,1 1 0,0-1 0,0 0 0,-1 0 0,1 1 0,-1-1 0,1 0 0,0 0 0,-1 0 0,1 1 0,0-1 0,-1 0 0,1 0 0,-1 0 0,1 0 0,-1 0 0,0 0 0,-99 23 0,-107 12 0,-96 12-325,-161 22-926,-1314 202 2264,1600-244-735,161-25-278,17-2 0,0 0 0,0 0 0,0 0 0,0-1 0,0 1 0,0 0 0,0 0 0,0 0 0,0 0 0,0 0 0,0 0 0,0 0 0,0 0 0,0 0 0,0 0 0,0 0 0,0 0 0,0 0 0,0 0 0,0 0 0,0 0 0,0 0 0,0-1 0,0 1 0,0 0 0,0 0 0,0 0 0,0 0 0,-1 0 0,1 0 0,0 0 0,0 0 0,0 0 0,0 0 0,0 0 0,0 0 0,0 0 0,0 0 0,0 0 0,0 0 0,0 0 0,0 0 0,0 0 0,0 0 0,33-11 0,263-55 0,-27 17 65,1615-168 259,-1846 215-324,143-3 0,-161 8 0,-20-3 0,0 0 0,0 0 0,0 0 0,0 0 0,0 1 0,0-1 0,0 0 0,0 0 0,0 0 0,0 1 0,0-1 0,0 0 0,0 0 0,0 0 0,0 0 0,0 1 0,0-1 0,-1 0 0,1 0 0,0 0 0,0 0 0,0 0 0,0 1 0,0-1 0,0 0 0,-1 0 0,1 0 0,0 0 0,0 0 0,0 0 0,0 0 0,-1 0 0,1 1 0,0-1 0,0 0 0,0 0 0,0 0 0,-1 0 0,1 0 0,0 0 0,0 0 0,0 0 0,-1 0 0,1 0 0,0 0 0,0-1 0,-50 13 0,-92 10 0,-79 8 0,-1392 170 159,1583-196-163,-210 23-32,187-22 36,38-4-29,12-3-1,33-7 323,238-51 875,-26 14-1356,1730-191-753,-1926 234 941,-30 1 0,-1 1 0,1 1 0,0 0 0,23 3 0,-39-3 0,0 0 0,0 0 0,-1 0 0,1 1 0,0-1 0,0 0 0,0 0 0,0 0 0,0 0 0,0 0 0,0 0 0,0 0 0,0 0 0,0 0 0,0 0 0,0 0 0,0 0 0,0 0 0,0 0 0,0 0 0,0 0 0,0 1 0,0-1 0,0 0 0,0 0 0,0 0 0,0 0 0,0 0 0,0 0 0,0 0 0,0 0 0,0 0 0,0 0 0,0 0 0,0 0 0,0 1 0,0-1 0,0 0 0,0 0 0,0 0 0,0 0 0,0 0 0,0 0 0,0 0 0,0 0 0,0 0 0,0 0 0,0 0 0,0 0 0,0 0 0,0 0 0,0 0 0,1 0 0,-21 6 0,-201 28 0,152-24 0,-187 25-11,-1911 326-46,2363-403 1251,42 3-956,86-9-618,1921-143-1539,-2179 189 1898,145-1-34,-198 6 55,-27 2 0,-107 14 0,-117 12 0,-98 11-389,-75 13-1167,-727 121 1054,0 25 1231,878-155-146,210-37-564,-86 12 32,117-21-47,19 0-4,0 0 0,0 0 0,0 0 0,0 0 0,-1 0 0,1 0 0,0 0 0,0 0 0,0 0 0,0 0-1,0 0 1,0 0 0,0-1 0,0 1 0,0 0 0,0 0 0,0 0 0,0 0 0,-1 0 0,1 0 0,0 0 0,0 0-1,0-1 1,0 1 0,0 0 0,0 0 0,0 0 0,0 0 0,0 0 0,0 0 0,0 0 0,0-1 0,0 1 0,0 0 0,0 0-1,0 0 1,0 0 0,0 0 0,0 0 0,0 0 0,1 0 0,-1-1 0,0 1 0,0 0 0,0 0 0,0 0 0,0 0-1,0 0 1,0 0 0,0 0 0,0 0 0,0 0 0,0 0 0,1 0 0,-1 0 0,0-1 0,0 1 0,0 0 0,0 0 0,0 0-1,0 0 1,1 0 0,37-19 422,90-26 1259,99-24-1260,93-15-656,406-73-351,986-86 0,-1455 222 586,35 7 0,-236 16 0,-56-3 0,0 1 0,0 0 0,1 0 0,-1 0 0,0 0 0,0 0 0,0 0 0,0 0 0,1 0 0,-1 0 0,0 0 0,0 0 0,0 0 0,0 0 0,1 0 0,-1 0 0,0 0 0,0 1 0,0-1 0,0 0 0,1 0 0,-1 0 0,0 0 0,0 0 0,0 0 0,0 0 0,0 0 0,0 0 0,1 1 0,-1-1 0,0 0 0,0 0 0,0 0 0,0 0 0,0 0 0,0 1 0,0-1 0,0 0 0,0 0 0,0 0 0,0 0 0,0 1 0,0-1 0,0 0 0,-14 6 0,-51 10 0,-102 12 0,96-18 0,-218 30 47,-72 7 140,-1847 269-3060,1898-271 2758,275-39 320,28-4-53,1 0 0,-1-1 1,0 0-1,0-1 0,0 0 0,0 0 0,-10-1 0,17 1-147,0 0-1,0 0 1,0 0-1,-1 0 1,1 0-1,0 0 0,0 0 1,0 0-1,0 0 1,0 0-1,0 0 1,0 0-1,0 0 0,0 0 1,0 0-1,0 0 1,0 0-1,0 0 1,0 0-1,0-1 0,0 1 1,-1 0-1,1 0 1,0 0-1,0 0 0,0 0 1,0 0-1,0 0 1,0 0-1,0 0 1,0 0-1,0 0 0,0 0 1,0 0-1,0 0 1,0 0-1,0-1 1,0 1-1,0 0 0,0 0 1,0 0-1,0 0 1,0 0-1,0 0 1,0 0-1,0 0 0,0 0 1,0 0-1,0 0 1,0 0-1,0 0 0,0 0 1,1 0-1,-1-1 1,0 1-1,0 0 1,0 0-1,0 0 0,0 0 1,0 0-1,0 0 1,0 0-1,0 0 1,0 0-1,0 0 0,0 0 1,0 0-1,12-7 395,40-15 625,96-27-1,-115 39-994,219-60-29,77-10-231,1982-296-1704,-2270 371 1935,88-3 0,-117 9 0,-16 3 0,-59 10 361,-86 10 1083,-78 7-1083,-64 6-522,-1763 226-644,2017-258 805,-92 8 0,127-13 0,-21-1 0,22 1 0,1 0 0,0 0 0,0 0 0,0 0 0,0 0 0,0 0 0,-1 0 0,1 0 0,0 0 0,0 0 0,0 0 0,0 0 0,0 0 0,0-1 0,-1 1 0,1 0 0,0 0 0,0 0 0,0 0 0,0 0 0,0 0 0,0 0 0,0-1 0,0 1 0,0 0 0,0 0 0,0 0 0,0 0 0,0 0 0,-1-1 0,1 1 0,0 0 0,0 0 0,0 0 0,0 0 0,0 0 0,1-1 0,-1 1 0,0 0 0,0 0 0,0 0 0,0 0 0,0-1 0,12-9 0,18-7 326,1 1-1,1 2 1,62-19-1,-62 22-88,202-61 70,241-46-1224,770-91 0,-947 180 917,-54 12-16,65 9-66,-281 8 82,-14 0 0,0 0 0,0 0 0,1 2 0,17 3 0,-32-5 0,0 0 0,-1 0 0,1 0 0,0 1 0,0-1 0,0 0 0,0 0 0,0 0 0,-1 0 0,1 0 0,0 0 0,0 1 0,0-1 0,0 0 0,0 0 0,0 0 0,0 1 0,0-1 0,0 0 0,-1 0 0,1 0 0,0 0 0,0 1 0,0-1 0,0 0 0,0 0 0,0 0 0,0 1 0,0-1 0,0 0 0,1 0 0,-1 0 0,0 1 0,0-1 0,0 0 0,0 0 0,0 0 0,0 0 0,0 1 0,0-1 0,0 0 0,1 0 0,-1 0 0,0 0 0,0 0 0,0 1 0,0-1 0,0 0 0,1 0 0,-1 0 0,0 0 0,0 0 0,0 0 0,0 0 0,1 0 0,-1 0 0,0 0 0,0 1 0,-53 13 304,-432 59 1077,384-61-1459,-1626 180-979,1687-187 1031,6-1 26,27-2 0,1-1 0,-1 0 0,0 0 0,0-1 0,0 0 0,0 0 0,-11-2 0,18 2 0,0 0 0,0 0 0,0 0 0,0 0 0,0 0 0,-1 0 0,1 0 0,0 0 0,0 0 0,0 0 0,0-1 0,0 1 0,0 0 0,0 0 0,0 0 0,0 0 0,0 0 0,0 0 0,0 0 0,0 0 0,0 0 0,0 0 0,0 0 0,0 0 0,0 0 0,-1 0 0,1 0 0,0 0 0,0-1 0,0 1 0,0 0 0,0 0 0,0 0 0,0 0 0,0 0 0,0 0 0,0 0 0,0 0 0,0 0 0,0 0 0,0 0 0,0 0 0,0 0 0,1-1 0,-1 1 0,0 0 0,0 0 0,0 0 0,0 0 0,0 0 0,0 0 0,0 0 0,0 0 0,0 0 0,0 0 0,0 0 0,0 0 0,0 0 0,0 0 0,0 0 0,0 0 0,0 0 0,0 0 0,1 0 0,-1 0 0,13-7 0,41-12 508,89-20 0,-106 29-350,199-44 76,306-48-816,5 22-1,566-6 0,-828 83 583,-229 8 0,-56-5 0,0 0 0,0 0 0,0 0 0,0 0 0,0 0 0,0 0 0,1 0 0,-1 0 0,0 0 0,0 0 0,0 0 0,0 0 0,0 0 0,1 0 0,-1 0 0,0 0 0,0 0 0,0 0 0,0 0 0,0 1 0,0-1 0,1 0 0,-1 0 0,0 0 0,0 0 0,0 0 0,0 0 0,0 0 0,0 0 0,0 1 0,0-1 0,0 0 0,0 0 0,1 0 0,-1 0 0,0 0 0,0 0 0,0 1 0,0-1 0,0 0 0,0 0 0,0 0 0,0 0 0,0 0 0,0 0 0,0 1 0,0-1 0,0 0 0,0 0 0,0 0 0,0 0 0,0 0 0,-1 1 0,-14 5 0,-50 6 0,-91 7 0,86-12 0,-195 19 59,-1492 157 233,1521-157-292,188-22 0,42-6 0,14-3 0,27-10 0,381-104 15,21 32 186,885-58-157,-1216 142-44,-61 5 0,-45-2 0,0 0 0,0 0 0,0 0 0,1 0 0,-1 0 0,0 0 0,0 0 0,0 0 0,0-1 0,0 1 0,1 0 0,-1 0 0,0 0 0,0 0 0,0 0 0,0 0 0,1 0 0,-1 0 0,0 0 0,0 1 0,0-1 0,0 0 0,0 0 0,1 0 0,-1 0 0,0 0 0,0 0 0,0 0 0,0 0 0,0 0 0,1 0 0,-1 0 0,0 1 0,0-1 0,0 0 0,0 0 0,0 0 0,0 0 0,0 0 0,0 1 0,0-1 0,0 0 0,1 0 0,-1 0 0,0 0 0,0 0 0,0 1 0,0-1 0,0 0 0,0 0 0,0 0 0,0 0 0,0 1 0,0-1 0,0 0 0,0 0 0,-1 0 0,-23 8 0,-240 35 0,206-36 0,-236 30-311,-2411 383-215,2696-419 617,7 0-244,4-2-822,5 0-4205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17:23:48.0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104 1978 24575,'156'-7'-80,"213"-38"-1,-273 31-363,818-147-813,-168 24 1030,-742 137 243,1-2 169,1 2 0,-1-1 0,0 1 0,0-1 0,8 2 0,-13-1-164,1 0 0,-1 0-1,1 0 1,-1 0 0,0 0 0,1 1 0,-1-1 0,0 0-1,0 0 1,1 0 0,-1 0 0,0 1 0,1-1 0,-1 0-1,0 0 1,0 0 0,1 1 0,-1-1 0,0 0 0,0 1 0,1-1-1,-1 0 1,0 1 0,0-1 0,0 0 0,0 0 0,0 1-1,0-1 1,1 1 0,-1-1 0,0 1 0,-1 0 2,1 1-1,0-1 1,-1 1 0,0-1 0,1 1 0,-1-1-1,0 1 1,1-1 0,-1 0 0,0 1 0,0-1-1,-2 1 1,-7 10-23,-1-1 0,0 0 0,-1-1 0,-1 0 0,-24 14 0,-77 35 0,95-51 0,-419 181-496,137-62 218,-161 85 278,17 36 0,401-217 273,27-19 61,45-35-167,350-257-180,-274 205-116,678-439-569,-767 505 685,6-7 146,-21 14 4,-5 3 20,-39 19 269,-411 230-426,145-63 0,219-125 0,-107 95 0,181-142 0,0 0 0,1 0 0,1 2 0,1 0 0,-24 35 0,38-51 0,0-1 0,-1 0 0,1 1 0,0-1 0,-1 1 0,1-1 0,0 1 0,0-1 0,0 1 0,-1-1 0,1 1 0,0-1 0,0 1 0,0-1 0,0 1 0,0-1 0,0 1 0,0 0 0,0-1 0,0 1 0,0-1 0,0 1 0,0-1 0,0 1 0,1-1 0,-1 1 0,0-1 0,0 1 0,1-1 0,-1 1 0,0-1 0,0 1 0,1-1 0,-1 0 0,1 1 0,-1-1 0,0 1 0,1-1 0,1 1 0,0 0 0,0-1 0,0 1 0,1-1 0,-1 1 0,0-1 0,0 0 0,0 0 0,0 0 0,3 0 0,14-3 0,0 0 0,-1-1 0,1-1 0,30-13 0,32-16-145,-1-3 0,76-49-1,149-111-914,-289 187 993,516-373-2412,-377 256 2028,178-185-1,-326 305 445,17-18 387,30-41-1,-53 65-283,1-1 0,-1 1-1,0-1 1,0 1-1,0-1 1,-1 0 0,1 1-1,0-1 1,-1 0-1,1 0 1,-1 1 0,1-5-1,-1 6-59,0 0-1,0 0 1,0 0 0,0-1-1,0 1 1,0 0 0,-1 0-1,1 0 1,0-1 0,0 1-1,0 0 1,0 0 0,-1 0-1,1 0 1,0 0 0,0 0-1,0-1 1,-1 1-1,1 0 1,0 0 0,0 0-1,0 0 1,-1 0 0,1 0-1,0 0 1,0 0 0,0 0-1,-1 0 1,1 0 0,0 0-1,0 0 1,-1 0 0,1 0-1,0 0 1,-18 7 409,-17 13 165,-43 32 0,56-37-613,-388 289-1338,14 17 0,-637 671 0,1003-960 3381,30-32-2028,0 0-1,0 0 0,0 0 0,0 0 1,0 0-1,0 0 0,0 0 0,0 0 0,-1 0 1,1 0-1,0 0 0,0 0 0,0 0 1,0 0-1,0 0 0,0 1 0,0-1 0,0 0 1,0 0-1,0 0 0,0 0 0,0 0 1,0 0-1,0 0 0,0 0 0,0 0 0,0 1 1,0-1-1,0 0 0,0 0 0,0 0 1,0 0-1,0 0 0,0 0 0,0 0 1,0 0-1,0 0 0,0 1 0,0-1 0,0 0 1,0 0-1,0 0 0,0 0 0,0 0 1,0 0-1,0 0 0,0 0 0,0 0 0,1 0 1,-1 0-1,0 0 0,0 0 0,0 1 1,0-1-1,0 0 0,9-1 650,13-6 72,13-9-733,-2 0 0,52-36 0,72-58 0,52-55-450,814-697-5078,-811 670 5321,158-190-828,-364 376 1029,4-6 287,0 0 0,-1-1 0,0 1 0,0-2 0,5-14 0,-13 28-219,-1-1 1,1 0 0,-1 0-1,0 0 1,1 0 0,-1 0-1,0 0 1,0 0 0,0 0 0,1 0-1,-1 0 1,0 0 0,0 0-1,-1 0 1,1 1 0,0-1-1,-1-2 1,1 3 6,0-1 1,-1 1-1,1 0 0,0-1 0,-1 1 1,1 0-1,-1-1 0,1 1 0,0 0 1,-1 0-1,1-1 0,-1 1 0,1 0 1,-1 0-1,1 0 0,-1 0 0,1-1 1,-1 1-1,1 0 0,-1 0 0,1 0 1,-1 0-1,0 1 0,-4-1 146,0 1 0,1 0-1,-1 1 1,1-1 0,-10 5 0,-41 22 185,-64 44-1,-53 48 197,105-71-530,-145 105-474,7 10-1,-288 296 0,483-449 409,-163 181 0,129-138 0,-63 100 0,104-149 16,-11 24-52,14-29 42,0 1-1,0 0 1,-1-1-1,1 1 1,0-1-1,0 1 1,0 0-1,0-1 1,0 1-1,0 0 1,0-1-1,0 1 0,0 0 1,1-1-1,-1 1 1,0 0-1,0-1 1,1 1-1,-1-1 1,0 1-1,1 0 1,-1-1-1,0 1 1,1-1-1,-1 1 1,1-1-1,-1 1 1,1-1-1,-1 0 0,1 1 1,-1-1-1,1 1 1,-1-1-1,1 0 1,0 0-1,-1 1 1,1-1-1,-1 0 1,1 0-1,1 0 1,6 1 107,1 0 1,-1-1-1,1 0 1,-1 0-1,0-1 1,1 0-1,-1-1 1,12-3-1,13-5-104,-1-1-1,0-1 0,-1-2 0,0-1 1,50-34-1,134-117-256,87-122-775,-239 219 1032,-4-3 0,74-116 0,-118 165-24,-2-1-1,-1-1 1,0 0-1,-2 0 1,12-48-1,-20 64 37,-1 0 0,0 0 0,0 0 0,-1-1 0,0 1 0,-1 0 0,0 0 1,-4-18-1,3 21 51,0 0 1,0 0 0,-1 1 0,1 0 0,-2-1-1,1 1 1,0 0 0,-1 1 0,0-1 0,0 0-1,0 1 1,-1 0 0,0 0 0,-9-6 0,7 6-73,-1 1 0,0-1 0,1 1 0,-1 1 1,0-1-1,0 2 0,-1-1 0,1 1 0,0 0 1,0 1-1,-1-1 0,1 2 0,0-1 0,0 1 1,-1 1-1,1-1 0,0 1 0,-10 4 0,-11 5 1,1 1-1,0 1 1,-41 27-1,23-11-82,2 3-1,1 1 1,1 3 0,-58 63-1,48-38-216,2 2 0,-61 105 1,40-45-269,5 2 0,-68 187 1,100-216 573,5 2 1,4 0-1,5 2 1,-10 115-1,28-192 44,-4 96-182,6-106 247,1 1-1,0 0 0,1-1 1,1 1-1,0-1 1,6 16-1,-9-28-87,1 0 0,-1 1-1,1-1 1,0 0 0,0 0 0,-1 1-1,1-1 1,0 0 0,0 0 0,0 0 0,0 0-1,1 0 1,-1 0 0,0-1 0,0 1 0,0 0-1,1 0 1,-1-1 0,0 1 0,1-1 0,-1 1-1,1-1 1,-1 0 0,0 0 0,1 1 0,-1-1-1,1 0 1,-1 0 0,1 0 0,-1-1 0,1 1-1,-1 0 1,0 0 0,1-1 0,-1 1-1,0-1 1,1 1 0,0-2 0,9-2 250,-1-1-1,0-1 1,17-12 0,-18 12-230,30-23-124,-1-1 0,-2-2 0,-1-1 0,-2-2 0,-1-2 0,36-53 0,-1-15-418,67-138 0,69-202 166,-149 304 321,44-187 0,-95 317 4,1-4 2,0 1 0,-1-1 0,-1 0 1,-1 1-1,0-31 0,-1 43 8,0 1-1,0-1 1,0 0 0,-1 1-1,1-1 1,-1 0-1,1 1 1,-1-1 0,0 1-1,0-1 1,0 1-1,1-1 1,-1 1 0,-1-1-1,1 1 1,0 0-1,0 0 1,0-1 0,-1 1-1,1 0 1,0 0-1,-3-1 1,1 1 24,0 0 1,0 0 0,0 1-1,0-1 1,0 1-1,0-1 1,0 1 0,0 0-1,0 0 1,-1 0-1,-3 2 1,-9 1 214,1 1 1,0 1-1,-26 12 1,41-17-247,-44 22 67,2 2 1,0 1-1,2 2 0,0 2 1,-59 58-1,41-29-84,3 3 0,-76 108 0,7 31 17,101-156 0,2 1 0,-27 85 0,47-125 0,-1-1 0,1 1 0,1-1 0,-1 1 0,1 0 0,-1 4 0,1-8 0,0-1 0,1 1 0,-1 0 0,0-1 0,0 1 0,0 0 0,0-1 0,1 1 0,-1-1 0,0 1 0,0-1 0,1 1 0,-1-1 0,0 1 0,1-1 0,-1 1 0,1-1 0,-1 1 0,1-1 0,-1 1 0,1-1 0,0 1 0,1-1 0,-1 0 0,0 0 0,0 1 0,0-1 0,0 0 0,0 0 0,0 0 0,0-1 0,0 1 0,0 0 0,0 0 0,0-1 0,1 1 0,-1 0 0,0-1 0,1 0 0,7-4 0,1 0 0,-1 0 0,0-1 0,-1 0 0,0-1 0,0 0 0,13-15 0,-4 6 0,86-96 0,44-68-436,343-504-1851,-38-39 1718,-436 693 569,-15 27 55,-2 5 100,-7 10 369,-14 23 841,-254 370-1015,199-299-495,-725 1010-1257,765-1065 1340,-77 116 58,105-149 302,9-18-288,0 0 0,0 0 0,0-1 0,0 1 0,0 0 1,0 0-1,0 0 0,0 0 0,0 0 0,0 0 0,0 0 0,0 0 1,0 0-1,0 0 0,1 0 0,-1 0 0,0-1 0,0 1 1,0 0-1,0 0 0,0 0 0,0 0 0,0 0 0,0 0 0,0 0 1,0 0-1,1 0 0,-1 0 0,0 0 0,0 0 0,0 0 1,0 0-1,0 0 0,0 0 0,0 0 0,0 0 0,0 0 1,1 0-1,-1 0 0,0 0 0,0 0 0,0 0 0,0 0 0,0 0 1,0 0-1,0 1 0,0-1 0,0 0 0,0 0 0,1 0 1,-1 0-1,0 0 0,0 0 0,0 0 0,0 0 0,0 0 0,0 0 1,0 0-1,0 1 0,0-1 0,0 0 0,0 0 0,0 0 1,0 0-1,0 0 0,0 0 0,0 0 0,29-26 1343,-20 17-1238,154-162-115,561-684-2679,-466 544 2118,-238 287 561,-7 8 0,26-26 0,-41 50-104,-9 13 624,-116 174 1568,-185 235-3407,271-375 1460,-201 257-271,-57 76-173,285-366 303,14-22 14,0 0 0,1 0 0,-1 0 0,0 0 0,0 0 0,0 0 0,0 0 0,0 0 0,0 0 0,0 0 0,0 0 0,1 0 0,-1 0 0,0 0 0,0 0 0,0 0 0,0 0 0,0 0 0,0 0 0,0 0 0,0 0 0,0 0 0,0 0 0,1 0 0,-1 1 0,0-1 0,0 0-1,0 0 1,0 0 0,0 0 0,0 0 0,0 0 0,0 0 0,0 0 0,0 0 0,0 1 0,0-1 0,0 0 0,0 0 0,0 0 0,0 0 0,0 0 0,0 0 0,0 0 0,0 0 0,0 1 0,0-1 0,0 0 0,0 0 0,0 0 0,0 0 0,0 0 0,0 0 0,0 0 0,-1 0 0,1 0 0,0 1 0,0-1 0,0 0 0,0 0 0,0 0 0,0 0 0,0 0 0,0 0 0,0 0 0,0 0 0,-1 0 0,1 0 0,0 0 0,11-6 622,18-15-302,20-27-135,48-59 0,36-59-646,496-667-2761,-500 658 2603,-112 153 631,-7 10 101,-1-1 1,13-23-1,-120 214 1910,-194 264-2169,-27-8-1472,102-141 1364,-98 155 399,301-431 1134,23-35 555,60-80-1734,117-129 0,-27 39-1275,485-702-1060,-498 681 2048,-124 175 173,-13 21 0,0-1 0,0 2 0,17-18 0,-21 28 32,-6 12 189,-8 14 83,-2 1-1,0-1 1,-29 43 0,23-39-255,-85 134 10,-251 348-1310,66-100 278,75-87 778,-26 36-39,222-338 434,14-20 24,3-6 59,23-38 1101,203-254 766,-152 206-2279,337-433-1121,-32-27 1325,-357 515-75,-17 31 0,-5 11 0,-8 16 0,-20 32 872,-55 81-1,50-84-656,-416 572-215,216-320 0,217-286 0,13-17 0,3-4 0,24-38 0,246-317-399,86-173-1703,-17-18 2036,-312 504-74,-18 29 112,63-109-6,-145 264 1189,-129 184 0,-116 110-2485,175-245 1557,-354 497-823,489-676 869,5-9 493,10-18-185,51-74-67,-45 73-490,224-317-1119,26-38-167,405-670 963,-645 1006 299,-16 29 0,-15 28 0,-42 81 261,-93 141 0,-85 85 454,158-230-654,-147 201-128,-232 336-138,443-623 245,-9 12-61,10-17 414,4-10 583,3-6-928,1 0 0,1 0-1,0 1 1,11-20 0,-11 22-45,134-212-3,-111 179 0,124-183-552,19-25-1477,576-879 907,-671 1006 1045,-76 123 77,0 0 0,0 0 0,0 0 0,0 0 0,0 0 0,0 0 0,0 0 0,0 0 0,0 0 0,0 0 0,0 0 0,0 0 0,0 0 0,0 0 0,0 0 0,0 0 0,0 0 0,0 0 0,0 0 0,0 0 0,0 0 0,0 0 0,0 0 0,0 0 0,1 0 0,-1 0 0,0 0 0,0 0 0,0 0 0,0 0 0,0 0 0,0 0 0,0 0 0,0 0 0,-3 10 0,-13 25 0,-143 225 252,-22 1 558,57-84-744,-456 692-2613,272-402 1439,279-423 1130,-106 144 2042,126-182 618,18-23-1539,53-96-769,277-438-2307,32 27 783,-339 480 1340,158-216-190,-30 43 0,42-60-180,-123 167 144,-68 98 36,-15 23 0,-89 142 2789,-71 65-2873,88-119 62,-297 420-1049,96-127 1191,-19-15-150,285-362 110,-2-2-1,-18 17 1,26-28 307,7-8 0,12-15 29,98-149-416,14-29-495,63-84-1484,54-67 743,124-163-2175,203-269 2983,-358 492-529,-168 232 957,-35 48 338,-11 18 109,-18 29 460,-216 326-537,157-250-75,-604 929 1257,501-758-1480,-265 368-641,248-380 3630,184-254-2107,6-12 25,15-16-949,-1 0-1,1 0 1,8-9 0,7-11-49,149-250 19,-162 266 0,149-259-614,340-548-2173,73 35 923,-556 770 1864,-6 6 0,0 0 0,0 1 0,1 0 0,11-8 0,-35 46 2783,-105 145-2226,3-2-739,-455 648-698,-76 113-955,432-605 2022,212-323 151,-19 25 1879,23-30-2190,0 0 0,0 0 0,0 0 0,-1 0 0,1 0 0,0 1 0,0-1 0,0 0 0,0 0 0,0 0 0,0 0 0,0 0 0,0 0 0,0 0 0,0 0 0,0 0 0,-1 0 0,1 0 0,0 0 0,0 0 0,0 0 0,0 0 0,0 0 0,0 0 0,0 0 0,0 1 0,-1-1 0,1 0 0,0 0 0,0-1 0,0 1 0,0 0 0,0 0 0,0 0 0,0 0 0,0 0 0,-1 0 0,1 0 0,0 0 0,0 0 0,0 0 0,0 0 0,0 0 0,0 0 0,0 0 0,0 0 0,0 0 0,0 0 0,-1 0 0,1-1 0,0 1 0,0 0 0,0 0 0,0 0 0,0 0 0,0 0 0,0 0 0,0-11 335,8-16-277,15-26-51,49-80-1,44-58-557,56-74-1573,222-351-743,182-276 1429,-397 638 872,-178 254 539,13-20 131,1 2 1,21-21 0,-33 39 1507,-5 4-1207,-6 13 152,-94 166 2864,-147 252-3953,-273 411-1370,101-166 1103,336-535 2452,85-144-1643,0-1 0,0 0 0,0 0 0,0 0 0,0 1 0,0-1 0,0 0 0,0 0 0,0 0 0,0 1 0,0-1 0,0 0 0,0 0 0,0 0 0,0 0 0,-1 1 0,1-1 0,0 0 0,0 0 0,0 0 0,0 0 0,0 1 0,0-1 0,-1 0 0,1 0 0,0 0 0,0 0 0,0 0 0,0 0 0,-1 0 0,1 1 0,0-1 0,0 0 0,0 0 0,-1 0 0,1 0 0,0 0 0,0 0 0,0 0 0,-1 0 0,1 0 0,0 0 0,0 0 0,0 0 0,-1 0 0,1 0 0,0 0 0,0 0 0,-1-1 0,2-12 413,3-5-427,2 0-1,0 0 1,8-16-1,-5 12-27,53-113 5,43-66-430,359-573-3688,-135 236 3010,-97 144 603,-231 392 617,7-10 932,-12 23-2,-57 104 1544,-230 356-3094,132-220-118,-198 338-1945,7-12 2302,337-555 948,-23 32 2446,36-54-3099,0 0 1,0 0-1,0 1 0,0-1 1,0 0-1,0 0 0,-1 1 1,1-1-1,0 0 0,0 0 1,0 1-1,0-1 0,-1 0 1,1 0-1,0 0 0,0 1 1,0-1-1,-1 0 0,1 0 0,0 0 1,0 0-1,-1 1 0,1-1 1,0 0-1,0 0 0,-1 0 1,1 0-1,0 0 0,0 0 1,-1 0-1,1 0 0,0 0 1,0 0-1,-1 0 0,1 0 1,0 0-1,-1 0 0,1 0 1,0 0-1,0 0 0,-1 0 1,1 0-1,0 0 0,-1-1 1,2-15 335,6-12-362,18-43 0,-21 60 0,99-236-507,10 5 0,232-365 0,-341 601 506,66-98-1,-57 92 2,-20 32 0,-205 400 1423,71-146-2958,-114 222 736,-24-15 487,265-457 799,9-16-134,1 0-1,-1-1 1,0 1-1,-1-1 1,-6 7-1,11-17-215,2-8-116,6-13-34,83-179 13,-16 39 0,74-196-319,11-28-326,19 11 293,-133 299 352,-143 321 834,32-72-352,-143 282-482,139-325 0,-120 171 0,187-295 0,0 0 0,1-1 0,-1 1 0,0-1 0,0 0 0,-5 5 0,8-8 0,0 0 0,0 0 0,0 0 0,0 0 0,0 0 0,0 0 0,-1 0 0,1 0 0,0 0 0,0 1 0,0-1 0,0 0 0,0 0 0,0 0 0,-1 0 0,1 0 0,0 0 0,0 0 0,0 0 0,0 0 0,0 0 0,0 0 0,-1 0 0,1 0 0,0 0 0,0 0 0,0 0 0,0 0 0,0 0 0,-1 0 0,1 0 0,0 0 0,0 0 0,0 0 0,0 0 0,0-1 0,0 1 0,-1 0 0,1 0 0,0 0 0,0 0 0,0 0 0,0 0 0,0 0 0,0 0 0,0-1 0,0 1 0,0 0 0,0 0 0,0 0 0,0 0 0,-1 0 0,1 0 0,0-1 0,0 1 0,0 0 0,0 0 0,0 0 0,0 0 0,0 0 0,0-1 0,0 1 0,0 0 0,0 0 0,1 0 0,1-13 0,5-7 0,13-28 0,-8 21 0,58-132 140,213-471-1746,23 9 955,-277 566 651,3-7 0,43-61 0,-83 136 320,0 1 0,-6 16 1,-6 13 482,-105 204-399,-113 217-2379,-458 707 631,686-1152 1442,8-15 201,0 0 0,0 0 0,0-1 0,-1 1 0,0 0 0,1-1 0,-1 1 0,-1-1 0,-3 4 0,7-7-295,0 0 0,0 0 0,-1 0 0,1 0 0,0 0 0,0 1 0,0-1-1,0 0 1,0 0 0,0 0 0,-1 0 0,1 0 0,0 0 0,0 0 0,0 0 0,0 0 0,0 0 0,-1 0 0,1 0-1,0 0 1,0 0 0,0 0 0,0 0 0,0 0 0,-1 0 0,1 0 0,0 0 0,0 0 0,0 0 0,0 0 0,0 0-1,-1 0 1,1 0 0,0 0 0,0-1 0,0 1 0,0 0 0,0 0 0,0 0 0,0 0 0,-1 0 0,1 0 0,0 0-1,0 0 1,0-1 0,0-9 41,6-15-90,61-150 45,14-4 0,37-69-511,584-1104-2667,-818 1586 6134,-171 267-3451,67-119 307,-109 210-160,318-572 432,8-13 35,0 0 1,-1-1-1,0 1 0,0-1 1,-1 1-1,1-1 0,-1-1 1,-10 10-1,14-15-109,1 0 0,0 0-1,0 0 1,0 0 0,-1 1 0,1-1-1,0 0 1,0 0 0,0 0 0,-1 0-1,1 0 1,0 0 0,0 0 0,0 0-1,-1 0 1,1 0 0,0 0 0,0 0-1,-1 0 1,1 0 0,0 0 0,0-1 0,0 1-1,-1 0 1,1 0 0,0 0 0,0 0-1,0 0 1,0 0 0,-1 0 0,1-1-1,0 1 1,0 0 0,0 0 0,0 0-1,0 0 1,-1-1 0,1 1 0,0 0-1,0 0 1,0 0 0,0-1 0,0 1-1,0 0 1,0 0 0,0-1 0,0 1-1,0 0 1,0 0 0,0 0 0,0-1-1,0 1 1,0 0 0,0 0 0,0 0-1,0-1 1,0-16 40,6-32-47,3 0 1,21-72-1,44-94-89,-57 168 10,69-178-179,9 4 1,149-251-1,-295 574 408,-210 423-952,38-73-37,-341 535 1468,512-901-463,46-76 71,5-7-150,0 0 0,-1 0 0,1 0 0,-1 0 0,0 0 0,0-1 0,0 1-1,0 0 1,-1-1 0,1 0 0,0 1 0,-1-1 0,-3 2 0,6-4-88,0 0 0,0 0 0,-1 0 0,1 0 0,0-1 0,0 1 0,0 0 0,-1 0 0,1 0 0,0 0 0,0 0 0,0 0 0,-1 0 0,1-1 0,0 1 0,0 0 0,0 0 0,0 0 0,0 0 0,-1-1 0,1 1 0,0 0 0,0 0 0,0 0 0,0-1 0,0 1 0,0 0 0,0 0 0,0 0 0,0-1 0,0 1 0,0 0 0,0 0 0,0 0 0,0-1 0,0 1 0,0 0 1,0-1-1,0-5 0,0 0 0,1 0 1,0-1-1,0 1 1,1 0-1,-1 0 1,1 0-1,4-6 0,2-10-4,104-252 2,-107 262 0,569-1191-4105,-551 1158 4002,27-55 69,69-99 0,-113 190 1579,-18 30 1186,-91 249-2731,42-103 0,-97 216-315,106-271 157,-91 144 1,89-180 682,82-139-420,378-717-105,-399 766 0,-2 5 0,-1 0 0,1 1 0,7-9 0,-10 17 0,-2 6 0,-4 11 0,-31 98 0,-60 130 0,-70 106 0,61-136 0,100-205 0,0 0 0,-1 0 0,0 0 0,-1 0 0,0-1 0,-11 14 0,30-56 0,397-782 0,-395 786 0,-10 24 0,-8 16 0,-8 21 0,-120 210 0,98-184 0,-32 47 0,31-53 0,-43 91 0,75-131 342,2-12-387,0 0 0,0 1 0,0-1 0,0 0 0,1 0 0,-1 0 0,0 1 0,0-1 0,1 0 0,-1 0 1,0 0-1,0 0 0,1 0 0,-1 0 0,0 0 0,0 1 0,1-1 0,-1 0 0,0 0 0,0 0 0,1 0 1,-1 0-1,0 0 0,1 0 0,-1 0 0,0 0 0,0-1 0,1 1 0,-1 0 0,0 0 0,0 0 0,1 0 1,-1 0-1,0 0 0,0 0 0,1-1 0,-1 1 0,11-5-6781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17:23:50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0 833 24575,'22'-6'0,"110"-36"0,911-283 0,-223 70 0,-774 240 0,-46 15 0,0 0 0,0 0 0,0-1 0,0 1 0,0 0 0,0 0 0,0 0 0,0 0 0,0 0 0,0 0 0,0 0 0,0 0 0,0 0 0,0 0 0,0 0 0,0 0 0,0 0 0,0 0 0,0 0 0,0 0 0,0 0 0,0 0 0,0 0 0,0 0 0,0 0 0,0-1 0,0 1 0,0 0 0,0 0 0,0 0 0,0 0 0,0 0 0,0 0 0,0 0 0,0 0 0,0 0 0,0 0 0,-10 2 0,-82 20 0,-1083 370 0,1156-384 0,19-8 0,0 0 0,0 0 0,0 0 0,0 0 0,0 0 0,0 0 0,1 0 0,-1 1 0,0-1 0,0 0 0,0 0 0,0 0 0,0 0 0,0 0 0,0 0 0,0 0 0,0 0 0,0 0 0,0 0 0,0 0 0,0 0 0,0 0 0,0 0 0,0 0 0,0 0 0,0 0 0,0 0 0,0 0 0,0 0 0,0 1 0,1-1 0,-1 0 0,0 0 0,0 0 0,0 0 0,0 0 0,0 0 0,0 0 0,-1 0 0,40-8 0,848-244 0,-662 185 0,-110 33 0,-98 28 0,-38 11 0,-648 190 0,5 23 0,409-131 0,253-87 0,-17 6 0,16-6 0,12-5 0,144-66 0,731-286-423,22 42 0,-902 314 423,20-7 0,-22 7 0,-15 5 0,-229 76 705,-244 100-1320,-697 364-1,999-440 616,146-79 0,30-15 2,11-6-5,24-4 233,166-31 897,-171 26-1111,2054-518-937,-2055 516 886,-41 12 103,3-1 53,-261 66-38,-676 179-487,-14 44 371,962-291 582,13-4-215,27-6-112,-17 3-235,1044-247-420,11 49-8,-986 189 441,101-13 0,-218 37 150,-584 144-377,-28 7-250,-729 229 204,1358-385 539,14-5-251,1 0-1,-1 0 0,0 0 0,0 0 0,0 0 0,0 0 0,0 0 0,0 0 0,0 0 0,0 0 0,0 0 0,0 0 0,0 0 0,0 0 0,0 0 0,0 0 0,0 0 0,0 0 0,0 0 0,0 0 1,0 0-1,0 0 0,0 0 0,0 0 0,0 0 0,0 1 0,0-1 0,0 0 0,0 0 0,0 0 0,0 0 0,1 0 0,-1 0 0,0 0 0,0 0 0,0 0 0,0 0 0,0 0 0,0 0 0,-1 0 0,27-3 982,-11 1-1153,1235-161-1159,-1093 142-5510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17:23:5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24575,'0'0'0,"0"0"0,0 0 0,0 0 0,0 0 0,0 0 0,0 0 0,0 0 0,0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17:23:56.0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5157 1073 24575,'-4'0'0,"0"1"0,0-1 0,0 1 0,0 0 0,0 0 0,0 0 0,-4 3 0,-15 4 0,-504 159 0,10 25 0,175-64 0,325-122 0,16-7 0,12-5 0,393-172 0,-338 152 0,484-188 0,-381 149 0,-157 60 0,-15 6 0,-31 9 0,31-8 0,-1301 451-840,731-248 600,699-253 420,1933-611-525,-2270 715 1253,-11 2-727,-1463 388-1952,1436-385 1707,193-49 64,42-14 0,19-6 7,31-16 248,78-35 793,75-29-786,66-19-437,175-56-117,6 19 0,644-125 0,-1036 261 292,-24 3 0,1 1 0,0 1 0,25-1 0,-46 4 0,0 1 0,0-1 0,0 0 0,0 0 0,0 0 0,0 0 0,0 0 0,0 0 0,0 0 0,0 0 0,0 0 0,0 0 0,0 0 0,0 0 0,0 1 0,0-1 0,0 0 0,0 0 0,0 0 0,0 0 0,0 0 0,0 0 0,0 0 0,0 0 0,0 0 0,0 0 0,0 0 0,0 0 0,0 0 0,0 0 0,0 1 0,0-1 0,0 0 0,0 0 0,1 0 0,-1 0 0,0 0 0,0 0 0,0 0 0,0 0 0,0 0 0,0 0 0,0 0 0,0 0 0,0 0 0,0 0 0,0 0 0,0 0 0,1 0 0,-19 7 0,-217 64 0,168-52 0,-211 58-16,-389 102-624,-872 251-1274,1527-427 2697,16-4-495,33-11 145,2402-616 334,-2401 620-767,48-7 0,-82 16 0,-17 4 0,-205 51 0,163-43 0,-215 49 30,-639 148 124,-288 65-19,1027-239-107,156-35-28,19-6 0,36-13 0,87-31 0,87-27 0,80-22-108,1826-452-1056,-2022 532 1164,-98 18 0,40-6 0,-41 6 0,0 0 0,0 0 0,0 0 0,0 1 0,0-1 0,0 0 0,0 0 0,0 0 0,-1 0 0,1 0 0,0 0 0,0 0 0,0 0 0,0 0 0,0 0 0,0 0 0,0 1 0,0-1 0,1 0 0,-1 0 0,0 0 0,0 0 0,0 0 0,0 0 0,0 0 0,0 0 0,0 0 0,0 0 0,0 0 0,0 1 0,0-1 0,0 0 0,0 0 0,0 0 0,0 0 0,0 0 0,0 0 0,-30 11 0,-107 28 0,-109 28 0,-91 22-54,-1921 535-208,2210-610 262,18-4 0,-31 4 0,61-14 0,0 0 0,0 0 0,0 0 0,0 0 0,0 0 0,0 0 0,0 0 0,0-1 0,0 1 0,0 0 0,0 0 0,0 0 0,0 0 0,0 0 0,0 0 0,0 0 0,0 0 0,0 0 0,0 0 0,0 0 0,0 0 0,0 0 0,0 0 0,0 0 0,0 0 0,-1 0 0,18-7 0,225-76 0,-213 74 0,231-75 86,1867-462 832,-1943 509-821,-169 35-97,-24 7 0,-44 13 0,-112 31 0,-98 26 0,11-4-183,-1771 527-794,1983-586 983,33-10-18,9-3 9,69-25 379,100-32 1092,95-27-1101,79-18-690,2257-502-2964,-2690 623 5405,-125 24-1694,-112 21-527,-90 16-308,-2279 520-4758,2434-531 4708,-30 8 1724,237-65-485,53-10-763,0-1 0,0 0 0,0 0 0,0 0-1,0 0 1,0 0 0,0 0 0,0 0-1,0 0 1,-1 0 0,1 0 0,0 0 0,0 0-1,0 0 1,0 0 0,0 0 0,0 0-1,0 0 1,0 0 0,-1 0 0,1 0-1,0 0 1,0 0 0,0 0 0,0 0 0,0 0-1,0 0 1,0 0 0,0 0 0,-1 0-1,1 0 1,0 0 0,0 0 0,0 0 0,0 0-1,0-1 1,0 1 0,0 0 0,0 0-1,0 0 1,0 0 0,0 0 0,0 0 0,-1 0-1,1 0 1,0 0 0,0 0 0,0-1-1,0 1 1,0 0 0,0 0 0,0 0 0,0 0-1,0 0 1,0 0 0,0 0 0,0-1-1,0 1 1,0 0 0,0 0 0,0 0 0,0 0-1,0 0 1,1 0 0,-1 0 0,0 0-1,0-1 1,15-10 990,64-33-745,101-42 0,-137 68-278,258-111-1,86-23-59,378-112-1473,1273-266 0,-1798 485 1899,-342 66 1390,-138 25-1738,-122 24 47,-89 21 142,-2588 683 618,2957-750-807,73-21 0,-14 3 0,48-22 0,267-123 0,-16 18 137,73-25 408,514-186-401,12 16-139,-438 160 118,-357 126-123,-60 18 0,-20 12 0,0-1 0,0 1 0,0 0 0,0 0 0,0-1 0,-1 1 0,1 0 0,0 0 0,0-1 0,0 1 0,0 0 0,0 0 0,0 0 0,-1-1 0,1 1 0,0 0 0,0 0 0,0 0 0,-1-1 0,1 1 0,0 0 0,0 0 0,0 0 0,-1 0 0,1 0 0,0-1 0,0 1 0,-1 0 0,1 0 0,0 0 0,0 0 0,-1 0 0,1 0 0,0 0 0,0 0 0,-1 0 0,1 0 0,0 0 0,-1 0 0,1 0 0,0 0 0,-64 1 0,-122 14 0,-108 19 7,-86 21 24,-302 63-857,7 31 0,-752 269-1,1349-391 827,53-18 295,46-19 646,-4 3-633,313-133 1,-36 25-197,910-293-1361,24 73-170,-1000 281 1712,-198 48 841,-70 16-389,-98 23 913,-98 22-1243,-78 19-521,-809 213-467,13 56 615,943-284-42,147-50 0,46-15 0,257-78 0,-14 8 41,69-15 125,1862-421-125,-2155 503-41,-28 4 0,-1 2 0,34-3 0,-51 6 0,1 0 0,0 0 0,0 0 0,0 0 0,0 0 0,0 0 0,0 1 0,0-1 0,0 0 0,0 0 0,0 0 0,0 0 0,0 0 0,0 0 0,0 0 0,0 0 0,0 0 0,0 0 0,0 0 0,0 0 0,1 0 0,-1 0 0,0 0 0,0 0 0,0 0 0,0 0 0,0 1 0,0-1 0,0 0 0,0 0 0,0 0 0,0 0 0,0 0 0,0 0 0,0 0 0,0 0 0,0 0 0,0 0 0,0 0 0,0 0 0,-17 7 0,-241 67 0,169-50 0,-251 68-138,-82 24-415,-1987 659-258,2134-667 676,238-90 135,34-16 0,9-3 0,72-25 0,103-40 0,94-31 115,80-24 342,1957-548-3908,-1964 590 3517,-267 65 955,-59 11-766,-14 6 352,-10 0-427,-1-1 1,1 0-1,-1 1 0,0-1 0,0 0 0,0 0 0,0-1 0,0 1 1,-7 2-1,-118 54 301,-98 36-481,-81 32-83,-13 4-223,-709 295 212,9 30-616,962-427 710,53-22 1,17-7 20,39-10 339,101-32 1166,90-26-1144,81-23-560,2345-548-4178,-2588 625 4651,-50 12 855,-69 19-387,-97 28 982,-102 26-1309,-83 18-614,-2236 618-1004,2483-686 1102,70-19 134,5-2 26,14-4 151,128-42 1398,64-18-1246,76-19-661,2112-522-1403,-2284 583 1681,-168 36 0,-3 2 0,-150 30 0,-97 21-106,-78 17-317,-1015 246 336,580-133-203,578-142 236,201-49 54,41-5 0,0 0 0,0 0 0,0 0 0,0 0 0,0 0 0,0 0 0,-1 0 0,1 0 0,0 0 0,0 0 0,0 0 0,0 0 0,0 0 0,0 0 0,-1 0 0,1 0 0,0 0 0,0 0 0,0 0 0,0 0 0,0 0 0,0 0 0,0 0 0,-1 0 0,1-1 0,0 1 0,0 0 0,0 0 0,0 0 0,0 0 0,0 0 0,0 0 0,0 0 0,0 0 0,0-1 0,0 1 0,0 0 0,0 0 0,0 0 0,0 0 0,0 0 0,0 0 0,0-1 0,0 1 0,0 0 0,0 0 0,0 0 0,0 0 0,9-10 0,27-17 579,1 2 1,60-31-1,-52 31-191,184-97 37,71-27-701,1506-627-1745,-1749 757 2021,-214 94 0,70-35 0,-178 82 4,-75 36 11,-1774 929 225,2038-1042-240,49-27 0,59-33 0,276-136 0,-31 22 38,1971-778 321,-2045 841-325,-168 56-34,-33 11 46,-5 1 81,-9 5 303,-24 11 689,-333 121-566,227-89-1893,47-16-5486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17:23:56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24575,'0'0'0,"1"0"0,2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17:24:42.1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7027 1734 24575,'-25'1'0,"-232"7"0,-729 49 0,308 56 0,696-114 0,34 3 0,-5 1 0,526 21-212,596 17-399,-1157-40 611,-17 0 0,-35 3 0,-1256 131-933,-260 125 786,1511-251 147,-81 20 0,177-37 1095,0 2-421,761-92-939,5 21-293,76-8 209,-714 64 349,-155 15 0,-55 1 0,-263-4 0,24 12-60,-69 9-178,-1014 114-2173,5 85 2661,1532-254 2327,41-1-2577,86-11-230,74-6-691,974-118 708,10 31-139,-1184 128 157,-129 13 195,-222 10 1469,90 1-860,-185 7-193,-81 10-710,-70 11-882,-851 117-1175,4 45 440,1061-162 3453,194-32-1359,-21 4-10,23-6 432,16-2 1196,240-60-61,-248 62-1704,254-55 221,77-9-687,1892-248-2663,-1859 283 2904,-333 28 189,-11 1 0,0 1 0,28 2 0,-46 2 51,-13 1 301,-59 14 1258,-92 13-1207,-89 14-403,-86 14-201,-72 13-603,-1077 231-2012,-3 39 1866,1479-341 1071,-27 7 635,28-7-267,20-4 265,287-52 1678,-1 3-2550,88-11-356,2890-331-3411,-3062 377 4179,-193 17 904,-69 6-416,-100 10 1249,-104 11-1523,-96 15-725,-86 16-653,-747 135-1643,0 29 1232,772-145 852,169-33 231,226-43 208,-236 37 297,201-37 962,44-1-1262,0 0 0,-1 0 1,1 0-1,0 0 0,0 0 1,0 0-1,0 0 0,0 0 0,-1 0 1,1 0-1,0 0 0,0 0 1,0 0-1,0 0 0,0 0 1,0 0-1,-1 0 0,1 0 1,0 0-1,0 0 0,0-1 0,0 1 1,0 0-1,0 0 0,0 0 1,-1 0-1,1 0 0,0 0 1,0 0-1,0-1 0,0 1 1,0 0-1,0 0 0,0 0 0,0 0 1,0 0-1,0 0 0,0-1 1,0 1-1,0 0 0,0 0 1,0 0-1,0 0 0,0 0 0,0-1 1,0 1-1,11-9 493,28-10 325,0 1 0,77-23 0,-61 22-671,204-63-154,74-14-116,938-218-423,20 55 175,-1184 239 364,-359 49 1906,2 2-1525,-66 13-653,-747 137-1165,0 42 1099,1012-212 338,33-9-17,37-10 359,199-58 1276,-201 61-1610,218-55-8,826-180-1206,10 25 1164,-935 188 35,-63 13 0,249-46-9,-294 57 16,-22 3 0,-15 3 0,-165 29 961,91-18-502,-178 32-175,-71 15-668,-2334 555-1902,2617-601 2286,150-29 1106,-23 1-303,143-20-421,85-10-646,1453-196-3301,-373 52 2653,-1351 183 1480,-29 4-328,0-1 0,0 1 0,0-1 0,9-3 0,-45 9 1415,-260 34-1241,16-3-515,-72 13-302,-1839 324-2564,2141-365 4031,29-6-370,31-8 852,189-43-246,18 7-1119,75-3-518,828-57-1475,4 71 1806,-880 32-511,44 7 388,-231-4 129,-48-1-40,-21 1-1,-44 5 445,-108 12 890,-111 11-970,-110 14-683,-102 17-1078,-80 19 469,-2180 454-3314,2502-482 4644,206-50 887,33-4-1239,0 0 0,-1 0 0,1 0 0,0 0 0,0 0 0,0 0 0,0 0 0,0-1 0,0 1 0,0 0 0,0 0-1,0 0 1,0 0 0,0 0 0,0 0 0,0-1 0,0 1 0,0 0 0,0 0 0,0 0 0,0 0 0,0 0 0,0-1 0,0 1 0,0 0 0,0 0-1,0 0 1,0 0 0,0 0 0,0 0 0,0-1 0,0 1 0,0 0 0,0 0 0,0 0 0,0 0 0,0 0 0,1 0 0,-1 0 0,0 0-1,0-1 1,0 1 0,0 0 0,0 0 0,0 0 0,0 0 0,0 0 0,1 0 0,-1 0 0,0 0 0,0 0 0,0 0 0,0 0 0,0 0-1,1 0 1,-1 0 0,0 0 0,23-14 624,278-117 2617,-287 125-3254,288-108-87,78-16-271,405-106-1817,1045-173-1,-1538 362 1879,-71 16 98,27 3 1606,-199 25-612,-48 3-714,-1 0 0,1 0 1,0-1-1,-1 1 0,1 0 0,-1 0 1,1 0-1,0 0 0,-1 0 0,1 0 1,0 0-1,-1 0 0,1 0 0,-1 0 1,1 1-1,0-1 0,-1 0 0,1 0 1,-1 1-1,1-1 0,-1 0 1,1 1-1,-1-1 0,1 0 0,0 1 1,-20 10 723,-159 46 837,160-52-1621,-673 161-203,-10-34-1,618-117 186,-372 45 0,434-60 130,20 0-126,1 0 1,0 0 0,0 0 0,0 0 0,0 0 0,0 0-1,0 0 1,0 0 0,0 0 0,0 0 0,-1 1-1,1-1 1,0 0 0,0 0 0,0 0 0,0 0 0,0 0-1,0 0 1,0 0 0,-1-1 0,1 1 0,0 0 0,0 0-1,0 0 1,0 0 0,0 0 0,0 0 0,0 0 0,0 0-1,-1 0 1,1 0 0,0 0 0,0 0 0,0 0-1,0 0 1,0 0 0,0 0 0,0-1 0,0 1 0,0 0-1,0 0 1,0 0 0,0 0 0,0 0 0,0 0 0,0 0-1,0 0 1,0-1 0,0 1 0,0 0 0,0 0-1,0 0 1,0 0 0,0 0 0,0 0 0,0 0 0,0-1-1,0 1 1,32-11 409,126-16-414,823-46-666,-643 56 536,-211 10 130,369-34 0,-474 38 175,-56 6 314,-1029 126-1248,-582 77-207,1623-204 1145,43-12 1089,172-42-879,-193 52-388,204-42 19,923-126-733,11 75 0,-953 85 713,-159 10 0,-26-2 0,0 1 0,0-1 0,0 0 0,0 0 0,0 0 0,0 0 0,0 0 0,0 0 0,0 0 0,0 0 0,0 0 0,0 0 0,1 1 0,-1-1 0,0 0 0,0 0 0,0 0 0,0 0 0,0 0 0,0 0 0,0 0 0,0 0 0,0 1 0,0-1 0,0 0 0,0 0 0,-1 0 0,1 0 0,0 0 0,0 0 0,0 0 0,0 0 0,0 1 0,0-1 0,0 0 0,0 0 0,0 0 0,0 0 0,0 0 0,0 0 0,0 0 0,0 0 0,0 0 0,-1 0 0,1 0 0,0 0 0,0 0 0,0 0 0,0 0 0,0 0 0,0 0 0,0 1 0,0-1 0,-1 0 0,1 0 0,0 0 0,0 0 0,0 0 0,0 0 0,0-1 0,-20 9 0,-210 43 0,190-44 0,-222 39-57,-79 8-169,-637 90-910,-716 114-1276,1585-240 3608,145-31 1259,261-63-2012,-20 15-605,75-9-487,2120-305-2018,-2194 343 2107,71 1 420,-317 28 150,-3 1 719,36 1 1,-61 3 86,-13 2-229,-28 5 389,-92 10-559,-88 6-417,-76 6-136,-383 36-1028,-1089 114-937,1502-153 2019,207-23 351,53-5-178,-15 0 625,15-3-299,11-3 96,15-7-40,1 2-1,-1 0 1,33-9-1,-11 5-422,161-53-50,80-13-213,994-192-947,17 75 1253,-1117 174-93,-159 25 0,-59 8 0,-90 14 0,-98 14 0,-86 14-62,-1974 387-309,2067-389 128,-26 6 183,195-44 60,45-11 27,-8 3-83,25-10 455,179-57 1442,-186 62-1831,217-59-10,80-10-296,1123-181-1276,18 73 1106,-1398 174 383,-9 0 416,-59 4 419,-19 0-80,-575-66 356,468 47-1223,-1473-165-2739,-8 111 2414,833 107 212,7 71-1,619-65 509,146-29 597,23-7-127,8-1-126,16-2 406,189-24-43,-172 18-794,227-34 12,87-22-580,73-18-1367,1441-300-1471,-712 140 1595,-819 171 1883,-286 60 536,18-6 2927,-88 21-3093,1-1 1,-22 3 0,-1-1-103,-138 22-137,-94 10-621,-87 9-917,-72 10 404,-1132 161-1846,10 53 1052,1239-203 1750,236-47 3671,278-74-1444,40-9-1993,90-19-754,77-14-1148,1285-281-2123,14 26 3698,-1679 345 707,-50 14 1358,-253 62-1641,236-62-428,-281 64-98,-84 18-173,-2143 547-3907,2385-596 5733,145-40-749,39-14 1242,230-82-1566,-248 92-523,260-81-61,78-16-184,897-208 208,14 51-326,-1016 213 295,-192 37 68,-36 6 0,-13 2 0,-32 10 394,0-2 1,-44 8-1,0-2 134,-200 44-186,-88 19-740,-794 187-1505,8 53 596,1026-276 1307,275-84 2641,52-15-2641,78-20-54,1992-459-270,-2229 525 324,-29 7 0,0 0 0,0 0 0,0 0 0,0 1 0,16 0 0,-23 3 0,-11 4 0,-34 13 566,-66 20 0,58-22-250,-173 56-26,-543 162-1064,-410 131-676,1150-355 1450,24-9 0,-1 0 0,0 0 0,1-1 0,-1 1 0,0-1 0,0 0 0,-9 0 0,27-10 299,48-20 440,68-22 0,-103 41-722,199-69-17,770-224-1320,19 48 1242,-811 209 78,-165 40 0,-33 7 0,-9 3 0,-46 19 315,-81 25 944,-96 26-945,-93 23-731,-179 51-136,-1535 482-1171,1965-607 1724,44-15 0,57-23 0,334-122 0,-9 17-65,94-21-194,1193-311-2714,24 93 946,-1317 301 2164,-281 50 1210,-58 10-980,-18 3 183,-76 22 1769,-113 24-1740,-114 25-647,-102 27-207,-84 24 207,-1369 392-2634,16 83 478,1788-582 3498,52-19-913,19-8 251,58-29 949,105-39 0,-114 51-1413,274-105-309,116-29-480,90-18-141,1317-339-2816,33 140 852,-1635 338 2852,-224 33 101,190-20 1692,-219 23-1754,0 1 0,0-1 0,0 1 0,-1 0 0,1 0 0,0 0 0,0 0 0,0 0 0,0 0 0,-1 1 0,1-1 1,0 1-1,0-1 0,-1 1 0,3 0 0,-7 2-18,-1-1-1,1 0 1,-1 0 0,1-1 0,-1 1 0,0-1 0,1 0 0,-7 1 0,-126 35 1943,-110 18-1553,-99 19-579,-77 14-185,-1097 242-2004,259-55 622,1214-265 1604,-138 25 387,180-35-169,-1 1 0,0-1 0,1 1 0,-1-1 0,0 0 0,-5-1 0,10 1-184,0-1-1,0 1 1,-1 0 0,1 0 0,0 0-1,0 0 1,0 0 0,0 0-1,-1 0 1,1 0 0,0 0 0,0 0-1,0 0 1,0 0 0,0-1-1,0 1 1,-1 0 0,1 0 0,0 0-1,0 0 1,0 0 0,0 0-1,0-1 1,0 1 0,0 0 0,0 0-1,0 0 1,-1 0 0,1-1-1,0 1 1,0 0 0,0 0 0,0 0-1,0 0 1,0-1 0,0 1-1,0 0 1,0 0 0,0 0 0,1-1-1,9-9 467,9-3 513,40-19-1,119-49-493,105-27-634,88-17-423,1022-239-1756,28 112 211,-1148 217 2395,-222 32 859,-41 5-829,-12 3 179,-6-1 31,0 1-1,-1-2 1,-13 6-1,-329 91 2,338-97-530,-318 78-179,-84 14-543,-2880 677-3907,3026-706 4355,-47 9 497,246-60 1110,69-14-1255,-24 1 285,19-5 317,14-7 1249,14-6-1550,1 0 1,1 2-1,0 1 0,38-16 0,-8 5 48,192-84-71,92-21-764,75-9-1229,874-206 1256,18 62-387,-1298 280 756,183-39 14,-160 33 0,-30 7 623,-7-1-74,-17 0 409,-226-7 193,-25-3-1006,-103 3-621,-81 11-1428,-59 18 854,-153 35 333,4 29-1,4 29 1,-727 223 0,963-203 499,82-12-654,87-20 645,-26 28 527,229-98 1085,54-31-1328,0 1 0,0-1-1,0 1 1,0-1 0,0 1 0,0-1 0,0 1-1,0 0 1,0 0 0,1-1 0,-1 1-1,0 0 1,1 0 0,-1 0 0,0 0 0,1 0-1,-1-1 1,0 3 0,3-2 106,0-1 0,-1 1 0,1-1 0,0 1-1,-1-1 1,1 0 0,0 0 0,0 0 0,-1 0 0,1 0 0,0 0 0,0-1 0,2 0 0,210-38 1669,-161 27-1495,215-47-23,80-20-753,63-18-1318,239-60 1309,911-212-2035,13 59-185,-1291 267 4177,-223 36-699,-39 8 939,-23 4-1070,-14 3-277,-42 15 536,-84 22 0,84-29-918,-215 61-20,-86 20-303,-1441 406-1086,8 68 455,1740-556 2280,46-13-296,25-5-278,-3 0-631,185-23 23,-158 21-173,199-19 9,76-7-326,473-44-2043,1634-170-808,-2217 219 4440,-169 22 78,-74 11 490,-253 37-562,25-11-1521,-68 5-756,-640 66-1234,-919 109 1747,1596-173-279,59-4 580,175-27 248,-283 59 1650,331-64 336,32-7-945,168-38-855,25-1-240,85-16-348,70-12-1046,106-19 917,2005-368-2484,-2257 421 2961,-193 33 507,-21 5-35,-15 3-1,-42 16 509,-91 25 0,85-29-554,-220 62-7,-96 21-742,-72 18-967,-1072 294-2281,1 57 3582,1490-461 278,3 0 985,19-8-275,11-4 235,132-50 590,30-3-1441,75-17-288,1189-273-1090,25 70-294,-1126 216 1220,-249 45 69,-83 17 436,-7 1-31,-14 5 317,-200 43-42,206-47-649,-221 43 48,-63 11-393,-843 179-1359,13 57 1434,1105-286 216,-286 98-22,294-99 4,12-5 70,-1-1 0,0 1 0,1 0 0,0 0 0,-1 1 0,1-1 0,0 0 0,-1 1 0,1 0 0,0-1 0,-2 4 0,4-5-6,0 0 0,-1 0-1,1 0 1,0 0 0,0 1 0,0-1 0,0 0-1,0 0 1,1 0 0,-1 0 0,0 0-1,0 0 1,0 1 0,0-1 0,0 0-1,0 0 1,0 0 0,0 0 0,0 0-1,0 0 1,0 0 0,0 1 0,0-1 0,0 0-1,0 0 1,1 0 0,-1 0 0,0 0-1,0 0 1,0 0 0,0 0 0,0 0-1,0 0 1,0 0 0,1 0 0,-1 0 0,0 0-1,0 0 1,0 0 0,0 0 0,0 0-1,0 0 1,1 0 0,-1 0 0,0 0-1,0 0 1,0 0 0,0 0 0,0 0-1,0 0 1,1 0 0,-1 0 0,0 0 0,95 9 659,736 29-1451,11-34-559,-334-4 1619,-441 0-298,643 8 27,-4 24-179,-471-7 129,-224-23 30,0-1 0,-1 1 0,1 0 0,0 1 0,19 7 0,-30-10 14,0 0 0,1 0 0,-1 0 0,1 0-1,-1 1 1,0-1 0,1 0 0,-1 0 0,0 0 0,1 0-1,-1 1 1,0-1 0,1 0 0,-1 1 0,0-1-1,1 0 1,-1 0 0,0 1 0,0-1 0,1 0-1,-1 1 1,0-1 0,0 1 0,0-1 0,0 0 0,0 1-1,1-1 1,-1 0 0,0 1 0,0-1 0,0 1-1,0-1 1,0 1 0,0-1 0,0 0 0,0 1 0,0-1-1,0 1 1,-1-1 0,1 0 0,0 1 0,0-1-1,0 0 1,0 1 0,-1-1 0,1 0 0,0 1-1,0-1 1,-1 0 0,1 1 0,0-1 0,0 0 0,-1 1-1,1-1 1,0 0 0,-1 0 0,1 0 0,-1 1-1,1-1 1,0 0 0,-1 0 0,1 0 0,0 0-1,-2 0 1,-31 15 979,32-15-988,-81 24 49,-1-4-1,-117 12 1,179-29-54,-785 77-568,-10-44-199,589-27 709,-1518 79-114,1646-83 1323,180-1-1014,0 3 1,93 21-1,-30-4-135,801 55-271,7-100-324,-4-77 1,-12-51 322,-900 142 318,471-100 648,-491 103-378,-22 7 1,-26 8 24,-1-3-343,-1-1 0,-51 4 0,-74-5 0,147-6 0,-786-16-539,455 5 390,-1675 36 149,2005-24-25,2-1 123,28-10 319,-13 8-333,164-78 30,19 3-114,73-18-289,70-12-870,57-7 410,1996-424-1614,37 172 483,-2322 354 2451,172-28 4135,-339 64-3446,-13 7-1357,-272 52 97,-7-27 0,350-55 0,-125 13 0,136-14 0,0 0 0,0 0 0,0 0 0,0 0 0,0 0 0,-1 1 0,1-1 0,0 0 0,0 0 0,0 0 0,0 0 0,-1 0 0,1 0 0,0 0 0,0 0 0,0 0 0,0 0 0,-1 0 0,1 0 0,0 0 0,0 0 0,0 0 0,-1 0 0,1 0 0,0 0 0,0 0 0,0 0 0,0-1 0,-1 1 0,1 0 0,0 0 0,0 0 0,0 0 0,0 0 0,0 0 0,0 0 0,-1-1 0,1 1 0,0 0 0,0 0 0,0 0 0,0 0 0,0 0 0,0-1 0,0 1 0,0 0 0,0 0 0,0 0 0,-1-1 0,12-6 0,26-8 0,392-120-2,11 33-580,22 12 454,159-36 139,-598 120-25,-8 2 11,-22 7 604,-22 8-585,0 1 0,1 1-1,1 2 1,0 1 0,1 1 0,-31 27-1,25-16-11,2 2-1,0 1 1,2 1-1,-25 39 0,13-9-5,3 2 0,3 2 0,2 2 0,-43 138 0,69-187 2,-6 17 0,1 1 0,2 1 0,-6 57 0,16-87 0,2-7 0,7-14 0,29-59 0,-3-2 0,32-94 0,33-162 0,-11-60 0,-69 261 0,5-139 0,-26 217 0,0 51 0,0 0 0,0 0 0,0 0 0,0 0 0,0 0 0,0 0 0,0 0 0,0 0 0,0 0 0,0 1 0,0-1 0,0 0 0,0 0 0,0 0 0,0 0 0,0 0 0,0 0 0,-1 0 0,1 0 0,0 0 0,0 0 0,0 0 0,0 0 0,0 0 0,0 0 0,0 0 0,0 0 0,0 0 0,0 0 0,0 0 0,0 0 0,0 0 0,0 0 0,0 0 0,-1 0 0,1 0 0,0 0 0,0 0 0,0 0 0,0 0 0,0 0 0,0 0 0,0 0 0,0 0 0,0-1 0,0 1 0,0 0 0,0 0 0,0 0 0,0 0 0,0 0 0,0 0 0,0 0 0,0 0 0,0 0 0,0 0 0,0 0 0,0 0 0,0 0 0,0 0 0,0 0 0,-6 9 0,-7 19 0,12-26 0,-233 559 0,-64 143 0,263-632 0,66-119 0,-3-1 0,33-75 0,28-107 0,52-216 0,-48-11 0,-91 443 0,1-7 0,-1 0 0,0-34 0,-2 55 0,0 0 0,-1 0 0,1 0 0,0 0 0,0 0 0,0 0 0,0 0 0,0 0 0,0 0 0,0 0 0,0 0 0,0 0 0,0 0 0,0 0 0,0 0 0,0 0 0,0 0 0,0 0 0,0 0 0,0 0 0,-1 0 0,1 0 0,0 0 0,0 0 0,0 0 0,0 0 0,0 0 0,0 0 0,0 0 0,0 0 0,0 0 0,0 0 0,0 0 0,0 0 0,0 0 0,0 0 0,0 0 0,0 0 0,0 0 0,0 0 0,0 0 0,0 0 0,-1 0 0,1 0 0,0 0 0,0 0 0,0 0 0,0 0 0,0-1 0,0 1 0,0 0 0,-4 11 0,-7 18 0,11-27 0,-148 486 0,16-49 0,-22-8 0,148-418 0,-3 8 0,8-18 0,6-13 0,169-425 0,-38-13 0,-133 438 0,89-325 0,-20-3 0,-68 304 0,-4 23 0,-3 20 0,-75 382 0,49-222 0,21-124 0,-84 416 0,-36-10 0,123-436 0,-2 5 0,0 0 0,-1-1 0,-19 31 0,18-39 0,8-16 0,10-22 0,28-67 0,46-190 0,-12-104 0,-44 200 0,-9-1 0,-7-236 0,-11 422 0,-2-22 0,0 20 0,-1 12 0,-6 35 0,2 1 0,3 0 0,0 68 0,2-61 0,16 726 0,1-223 0,-16-541 0,1-1 0,6-17 0,215-428 0,-144 240 0,-8-4 0,-10-3 0,66-401 0,-123 583 0,0 7 0,0 0 0,-1-18 0,-1 30 0,0 0 0,0 0 0,0 0 0,0 0 0,0 0 0,-1 0 0,1 1 0,0-1 0,0 0 0,0 0 0,0 0 0,0 0 0,0 0 0,0 0 0,0 0 0,-1 0 0,1 0 0,0 0 0,0 0 0,0 0 0,0 0 0,0 0 0,0 0 0,0 0 0,-1 0 0,1 0 0,0 0 0,0 0 0,0 0 0,0 0 0,0 0 0,0 0 0,0 0 0,-1 0 0,1 0 0,0 0 0,0 0 0,0 0 0,0 0 0,0 0 0,0 0 0,0 0 0,0 0 0,-1 0 0,1 0 0,0-1 0,0 1 0,0 0 0,0 0 0,0 0 0,0 0 0,0 0 0,0 0 0,0 0 0,0-1 0,0 1 0,0 0 0,0 0 0,0 0 0,0 0 0,0 0 0,-8 11 0,-38 80 0,-46 135 0,55-132 0,16-40 0,-178 436 0,-30-13 0,210-439 0,13-24 0,0-1 0,-2-1 0,1 1 0,-2-1 0,1 0 0,-12 11 0,14-20-80,5-7 280,7-9-1685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17:24:43.2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524 0 24575,'0'0'0,"0"0"0,-1 4 0,1-1 0,-1 1 0,0-1 0,0 1 0,0-1 0,0 1 0,0-1 0,-1 0 0,0 0 0,-2 4 0,-24 31 0,19-27 0,-15 21 0,12-15 0,-28 31 0,5-23 0,4-3 0,-142 109 0,105-82 0,48-32 0,-13 10 0,31-26 0,0 1 0,0-1 0,0 0 0,0 0 0,0 0 0,-1 0 0,1-1 0,0 1 0,0-1 0,-1 1 0,1-1 0,0 0 0,0 1 0,-4-2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17:24:44.5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973 1 24575,'-1'1'0,"0"0"0,0 0 0,0 0 0,0 0 0,0 0 0,-1 0 0,1 0 0,0 0 0,-1-1 0,1 1 0,-1 0 0,-2 0 0,-1 1 0,-102 55 0,-174 122 0,222-137 0,-102 54 0,-72 19 0,189-95 0,18-3 310,23-14-520,-1-1 1,0 1 0,0-1-1,0 1 1,0-1 0,0 0-1,-6 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5T17:26:59.19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17:25:28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6147 1114 24575,'-2'-16'0,"-3"-5"0,3 10 0,-1-1 0,0 2 0,-6-15 0,7 57 0,9 171 0,51 801-447,56 0 0,-97-885 447,58 200 0,-64-290 0,-11-29 5,0 1-1,0-1 1,1 0 0,-1 0 0,0 1 0,0-1 0,0 0 0,0 0 0,0 0 0,0 1-1,0-1 1,1 0 0,-1 0 0,0 0 0,0 0 0,0 1 0,1-1 0,-1 0 0,0 0 0,0 0-1,0 0 1,1 0 0,-1 0 0,0 0 0,0 1 0,1-1 0,-1 0 0,0 0 0,0 0-1,0 0 1,1 0 0,-1 0 0,0 0 0,0 0 0,1 0 0,-1 0 0,0 0 0,0-1 0,1 1-1,-1 0 1,0 0 0,0 0 0,0 0 0,1 0 0,-1 0 0,0 0 0,0-1 0,0 1-1,1 0 1,-1 0 0,0 0 0,0 0 0,0-1 0,0 1 0,0 0 0,1 0 0,-1 0 0,0-1-1,0 1 1,0 0 0,0 0 0,0-1 0,0 1 0,0 0 0,0 0 0,0-1 0,0 1-1,0 0 1,0-1 0,6-23 398,6-147-245,-11 136-167,12-866-307,-27-8-232,3 213 348,10 670 510,2 50 267,-6 166-400,-10 97-251,-15 467-509,51-2 180,2-564 403,-14-146 0,-9-41-1,0-1-1,0 1 1,0-1-1,0 1 1,1-1-1,-1 1 0,0-1 1,0 1-1,0 0 1,0-1-1,1 1 1,-1-1-1,0 1 1,0-1-1,1 0 1,-1 1-1,0-1 1,1 1-1,-1-1 1,1 1-1,-1-1 1,1 0-1,-1 1 1,0-1-1,1 0 1,-1 0-1,1 1 0,0-1 1,0-1 17,0 0 0,0 0-1,0 0 1,-1 0 0,1 0 0,0 0-1,-1-1 1,1 1 0,-1 0 0,1 0 0,-1-1-1,1 1 1,-1-2 0,9-37 399,5-53 1,-9 56-364,187-1854-1132,-181 1683 1080,-12 180 0,2 0 0,-3 36 107,1-1-1,0 1 0,1-1 0,0 9 1,-1 23 261,-48 580-375,-8 134-469,47-3 159,11-721 317,0 23 0,2 0 0,2-1 0,16 65 0,-21-114-2,0 0 0,1 0 0,0 0 0,-1 0 0,1 0 0,0 0 0,0 0 0,0 0 0,3 3 0,-4-5 1,0 1 1,1-1-1,-1 0 1,0 0-1,0 0 1,1 0-1,-1 0 1,0 0-1,0 1 1,1-1-1,-1 0 1,0 0-1,1 0 1,-1 0-1,0 0 1,0 0-1,1 0 1,-1 0-1,0 0 1,0 0-1,1 0 1,-1-1-1,0 1 1,0 0-1,1 0 1,-1 0-1,0 0 1,0 0-1,1 0 1,-1-1-1,0 1 1,0 0 0,1 0-1,-1 0 1,0 0-1,0-1 1,0 1-1,0 0 1,1 0-1,-1-1 1,0 1-1,3-5 30,-1 0 0,0 0 1,0 0-1,0 0 0,-1 0 0,2-10 0,11-86 359,1-149-1,-12 170-345,12-731-400,-20-3-220,0 332 435,4 462 141,-3 37 37,0 6 112,-47 227 752,5-25-899,-240 1607-1635,280-1776 1610,-10 97-61,5 176 1,14-304 216,-3-25-125,0 0-1,0 0 0,1 0 0,-1 0 1,0 0-1,0 0 0,0 0 1,0 1-1,0-1 0,0 0 1,0 0-1,1 0 0,-1 0 0,0 0 1,0 0-1,0 0 0,0 0 1,0 0-1,1 0 0,-1 0 1,0 0-1,0 0 0,0 0 0,0 0 1,1 0-1,-1 0 0,0 0 1,0 0-1,0 0 0,0 0 0,0 0 1,0-1-1,1 1 0,-1 0 1,0 0-1,0 0 0,0 0 1,0 0-1,0 0 0,0 0 0,0 0 1,1-1-1,-1 1 0,0 0 1,0 0-1,0 0 0,0 0 1,0 0-1,0 0 0,0-1 0,0 1 1,0 0-1,0 0 0,0 0 1,0 0-1,0 0 0,0-1 1,0 1-1,0 0 0,0 0 0,0 0 1,3-10 207,0 1 1,-1 0-1,2-12 1,52-655 205,-51 557-576,67-1985-1602,-72 2004 2007,-50 917 844,13-256-2039,4 213 947,50-4 0,-15-751 0,2 52 0,4 1 0,29 126 0,-36-194 0,1 1 0,-1 0 0,1-1 0,0 0 0,5 9 0,-7-13 0,0 0 0,0 1 0,0-1 0,1 0 0,-1 0 0,0 1 0,0-1 0,0 0 0,1 0 0,-1 0 0,0 1 0,0-1 0,1 0 0,-1 0 0,0 0 0,1 0 0,-1 0 0,0 0 0,0 1 0,1-1 0,-1 0 0,0 0 0,1 0 0,-1 0 0,0 0 0,1 0 0,-1 0 0,0 0 0,1-1 0,-1 1 0,0 0 0,0 0 0,1 0 0,-1 0 0,0 0 0,1 0 0,-1-1 0,0 1 0,0 0 0,1 0 0,-1 0 0,0 0 0,0-1 0,0 1 0,1 0 0,-1 0 0,0-1 0,0 1 0,0 0 0,0-1 0,1 1 0,-1 0 0,0 0 0,0-1 0,0 1 0,0-1 0,4-10 118,0 0 0,-1 0 1,0-1-1,0 1 0,-1-1 0,-1 0 1,0 1-1,-1-14 0,1-10 169,7-132-17,-1-1088-1597,-9 735 980,2-401-149,-16 1032 2217,-2 46-1362,-7 78-269,-4 67-396,-26 581-1314,62 1 1707,13-625-126,7-31-120,-17-174 148,2 0 1,19 52 0,-28-97 10,1 1 0,-1-1 0,11 16 0,-13-24-1,-1 0 1,0 0 0,1-1 0,-1 1 0,0 0 0,1 0 0,-1-1 0,1 1-1,-1 0 1,1-1 0,0 1 0,-1-1 0,1 1 0,0-1 0,-1 1 0,1-1-1,0 1 1,-1-1 0,1 0 0,0 1 0,0-1 0,0 0 0,-1 0 0,1 1 0,0-1-1,0 0 1,0 0 0,0 0 0,-1 0 0,1 0 0,0 0 0,0 0 0,0-1-1,0 1 1,-1 0 0,1 0 0,1-1 0,1-2 31,-1 1-1,1-1 1,-1 1 0,0-1 0,0 0-1,0 0 1,-1 0 0,1 0 0,1-5-1,13-36 349,-1-1-1,-3 0 0,9-66 0,-20 106-377,34-221-1,-1-61-261,43-640-1149,-23-7 1571,-43 726-300,-3 66-83,12-354 26,-37 591 2056,0 49-1493,-6 72-275,-5 64-349,-14 115-134,-79 902-502,106-1046 890,13-210 1,-3 41-4,4-1 1,15 134 0,-13-205 5,1 0 0,0 0 0,5 11 0,1-9-32,-7-11 31,-1-1 0,0 0 0,0 0 0,0 0 0,1 0 0,-1 0 0,0 0 0,0 0 0,1 0 0,-1 0 0,0 0 0,0 0 0,1 0 0,-1 0 0,0 0 0,0 0 0,1 0 0,-1 0 0,0 0 0,0 0 0,1 0 0,-1 0 0,0 0 0,0-1 0,1 1 0,-1 0 0,0 0 0,0 0 0,0 0 0,1-1 0,-1 1 0,2-3 41,0 0 0,-1 1 0,1-1 0,-1 0 0,0 0 0,0 0 0,1-6 0,9-38 608,7-87 0,-14 98-661,121-1465-1194,-70 756 1252,-38 551-45,-26 303 988,-59 1430-2067,65-1460 1077,-8 370-69,21 2 14,-5-392 57,-5-57-4,0-1 0,0 1-1,0 0 1,0 0-1,1-1 1,-1 1 0,1 0-1,-1-1 1,1 1-1,0-1 1,0 2 0,0-3 17,0-1 1,0 0 0,0 0 0,-1 0 0,1 0 0,-1 0 0,1 0 0,0 0 0,-1 0 0,0 0-1,1 0 1,-1 0 0,0 0 0,1-1 0,-1 1 0,0 0 0,0 0 0,0-2 0,24-170 999,-20 136-970,16-161-43,-2-59-200,27-927-888,-42-4 1175,-4 1132-87,1 53 0,-1-14 0,-4 30 0,-21 117 877,19-88-638,-24 148-16,-10 73-496,-108 768-1789,49 9 725,92-897 1203,14 231 0,4-302 374,-1-44 504,-9-28-734,0 1 0,0-1 0,0 0-1,0 0 1,0 0 0,1 0 0,-1 1-1,0-1 1,0 0 0,0 0 0,0 0-1,0 0 1,0 0 0,1 1 0,-1-1-1,0 0 1,0 0 0,0 0 0,0 0-1,1 0 1,-1 0 0,0 0 0,0 0 0,0 0-1,1 0 1,-1 0 0,0 0 0,0 0-1,0 0 1,1 0 0,-1 0 0,0 0-1,0 0 1,0 0 0,1 0 0,-1 0-1,0 0 1,0 0 0,1 0 0,7-16 407,0-18 23,-1 0 1,-1 0 0,1-43-1,-4 47-444,10-173 4,-5-62-172,-19-741-1941,-37-2 1444,41 886 606,-31-380 853,37 602 1449,1 46-1936,1 72-228,6 728-825,27 1-1,-32-907 751,43 417 0,-30-390 0,-14-64 0,-1-1 0,1 1 0,0-1 0,0 0 0,0 1 0,0-1 0,1 0 0,-1 0 0,3 4 0,-4-6 0,1 0 0,-1 0 0,0 0 0,0 0 0,1 0 0,-1 0 0,0 1 0,0-1 0,1 0 0,-1 0 0,0 0 0,0 0 0,1 0 0,-1 0 0,0 0 0,0 0 0,1 0 0,-1 0 0,0 0 0,1 0 0,-1 0 0,0 0 0,0 0 0,1-1 0,-1 1 0,0 0 0,0 0 0,1 0 0,-1 0 0,0 0 0,1-1 0,8-15 0,0-11 225,-1-1 0,-2 0 0,-1-1-1,2-36 1,-5 47-98,34-571-221,-35-8-478,-2 469 540,-10-972 32,10 1079-18,1 21 17,0 0 1,0 0-1,0 0 1,0 0-1,0 0 1,0 0-1,0 0 1,0 0-1,0 0 1,0 0-1,0 0 1,0 0-1,0 0 1,0 0-1,0 0 1,0 0-1,-1 0 1,1 0-1,0 0 1,0 0-1,0 0 1,0 1-1,0-1 1,0 0-1,0 0 1,0 0-1,0 0 1,0 0-1,0 0 1,0 0-1,0 0 1,-1-1-1,1 1 1,0 0-1,0 0 1,0 0-1,0 0 1,0 0-1,0 0 1,0 0-1,0 0 1,-7 39 152,6-33-107,-94 769-263,34 6-237,32-200 455,28-6 0,22-311 0,-7-202 0,-5-46 0,-9-16 0,0 0 0,0 0 0,0 1 0,1-1 0,-1 0 0,0 0 0,0 0 0,0 0 0,1 1 0,-1-1 0,0 0 0,0 0 0,1 0 0,-1 0 0,0 0 0,0 0 0,1 0 0,-1 0 0,0 0 0,0 0 0,1 0 0,-1 0 0,0 0 0,0 0 0,1 0 0,-1 0 0,0 0 0,0 0 0,1 0 0,-1 0 0,0-1 0,0 1 0,0 0 0,1 0 0,1-2 0,0-1 0,-1 1 0,1-1 0,-1 1 0,1-1 0,-1 0 0,0 0 0,0 1 0,1-7 0,11-49 385,-2-2-1,4-66 0,-13 113-318,17-220 178,-4-64-547,-12-756-1327,-44 0 1747,29 826-117,-6-47 0,17 241 0,1 26 0,0 0 0,-1 0 0,0 0 0,0 0 0,-3-12 0,2 20 0,0 9 0,-14 127 1083,11-78-653,-15 157-127,-6 77-621,-53 736-1385,50 6 1784,46-712-250,-4-244 169,-13-78 0,0 1 0,1-1 0,-1 1 0,0-1 0,1 1 0,-1-1 0,1 1 0,-1-1 0,1 1 0,-1-1 0,1 0 0,0 1 0,0-1 0,0 0 0,0 0 0,0 1 0,0-1 0,0 0 0,2 1 0,-2-2 0,-1 0 0,1 0 0,-1 0 0,1 0 0,-1-1 0,1 1 0,-1 0 0,1 0 0,-1-1 0,1 1 0,-1 0 0,0 0 0,1-1 0,-1 1 0,0 0 0,1-1 0,-1 1 0,0-1 0,1 1 0,-1-1 0,1 0 0,10-21 0,9-37 662,21-111-1,-33 132-412,42-209 65,4-70-639,46-395-507,9-875-1,-109 1391 825,-2 172 13,-1 30-14,-3 48 374,-178 1616-861,104-979 692,67-574-380,-26 316-39,40-428 223,0-13 21,2-31 295,-4-574 1272,-48 3-2563,-141-598-961,112 925 1847,53 219 282,24 62-128,0 0 0,-1-1 0,1 1 1,0 0-1,-1 0 0,1 0 0,-1 0 0,0 0 0,-2-2 0,4 4-54,0 0-1,0 0 1,-1 0-1,1-1 1,0 1 0,-1 0-1,1 0 1,0 0-1,-1 0 1,1 0 0,0 0-1,-1 0 1,1 0-1,0 0 1,0 0-1,-1 0 1,1 0 0,0 0-1,-1 0 1,1 0-1,0 1 1,-1-1 0,1 0-1,0 0 1,0 0-1,-1 0 1,1 1 0,0-1-1,-10 16 307,2 11-22,0 0-1,2 1 1,1 0-1,-2 46 1,3-32-227,-14 194-68,12 73-225,62 667-970,70-6 1266,-78-675-71,-6-64-10,24 49-42,-45-216 52,-12-48 0,-9-16 0,0 0 0,0 1 0,0-1 0,0 0 0,1 0 0,-1 0 0,0 0 0,0 0 0,0 0 0,0 0 0,0 0 0,0 0 0,0 1 0,0-1 0,0 0 0,0 0 0,1 0 0,-1 0 0,0 0 0,0 0 0,0 0 0,0 0 0,0 0 0,0 0 0,0 0 0,1 0 0,-1 0 0,0 0 0,0 0 0,0 0 0,0 0 0,0 0 0,0 0 0,0 0 0,1 0 0,-1 0 0,0 0 0,0 0 0,0 0 0,0 0 0,0 0 0,0 0 0,0 0 0,1-1 0,-1 1 0,0 0 0,0 0 0,0 0 0,0 0 0,0 0 0,0 0 0,0 0 0,0 0 0,0 0 0,0-1 0,1-3 0,0 0 0,-1 0 0,1-1 0,-1 1 0,0 0 0,-1-5 0,-33-241 1528,30 228-1409,-41-223 210,-16-66-661,-146-589-365,-28 1 50,-31-128 311,265 1024 400,1 8 109,3 19 395,2 19 342,68 789-1508,-2-8-140,-1-205 677,38-5-1,-102-587 62,0 3 0,19 51 0,-20-73-35,-2-15 0,-2-26 387,-32-229 1056,-5 34-1408,-116-650-594,-92-566-647,241 1431 1185,4 19 94,1 9 258,20 189 1095,0 4-1391,8 65-237,112 645-999,-95-709 1124,9-2 0,109 267 1,-144-423 91,2-1 1,2 0 0,32 45-1,-52-87 20,0-1 0,1 0 0,0 0 0,11 9 0,-16-15 0,0 0 0,1 0 0,-1 0 0,1 0 0,-1 0 0,1 0 0,-1 0 0,1-1 0,0 1 0,-1 0 0,1-1 0,0 0 0,0 1 0,-1-1 0,1 0 0,0 0 0,0 0 0,-1 0 0,1 0 0,0 0 0,0-1 0,-1 1 0,1 0 0,0-1 0,-1 0 0,1 1 0,0-1 0,2-1 0,0-2 28,1 0 0,-1-1 0,0 1 0,0-1 0,0 1 0,-1-1 0,0 0 0,0-1 0,5-10 0,4-13 345,-1 0 1,9-39-1,19-131-93,-11-66-421,-15 6-380,-10 1 0,-12-1-1,-12 1 1,-83-402 0,35 398 483,48 191-25,-4 2 0,-64-126 0,87 191 62,-8-14-24,-23-31 1,31 46 39,-1 0 1,1 0 0,-1 0-1,0 1 1,1-1-1,-1 1 1,-1-1 0,1 1-1,0 0 1,0 0 0,-1 0-1,1 1 1,-1-1-1,0 1 1,-6-2 0,8 3 22,-1 0 0,1 1 0,0-1 0,-1 0 0,1 1 0,0-1 0,0 1 0,-1 0 0,1 0 0,0 0 0,0 0 0,0 0 1,0 0-1,0 0 0,0 1 0,0-1 0,1 1 0,-1 0 0,0-1 0,-1 3 0,-5 7 51,-1 0 1,2 1-1,0 0 0,0 0 0,-5 15 0,-6 19 582,-17 61-1,11-7-731,3 0 0,6 1 0,3 0 0,5 1 0,11 170-1,3-184 5,4 0-1,4-1 0,3 0 1,4-2-1,4 0 0,69 150 1,-75-195 42,1-1 1,1-2 0,2 0 0,2-2 0,1 0 0,34 31 0,-50-55 14,1-1 0,0 0 0,0-1 0,1 0 0,1-1 0,-1-1 0,28 11 0,-35-15 0,0-2 0,0 1 0,1-1 0,-1 0 0,1 0 0,-1 0 0,1-1 0,-1 0 0,1-1 0,-1 1 0,1-1 0,-1-1 0,0 1 0,1-1 0,-1 0 0,0 0 0,0-1 0,0 0 0,-1 0 0,11-7 0,-7 3 33,-1-1 1,1 0-1,-1 0 1,-1-1 0,0 0-1,0 0 1,-1 0-1,0-1 1,5-11-1,-1-2 164,0-1 0,-2 0 0,7-33 0,-5 5-146,-2 0 1,-3 0-1,-2-1 1,-6-82-1,-5 52-122,-3 1 1,-27-100-1,20 116-58,-2 1-1,-4 1 1,-2 1-1,-3 1 1,-2 1-1,-75-107 1,82 138 129,-1 1 0,-1 1 0,-1 1 0,-2 1 0,-57-40 0,61 51-39,0 0 1,-1 2-1,0 1 0,-1 1 0,-1 1 0,0 2 0,0 0 1,-43-5-1,31 10 32,-1 1 0,0 3 0,0 1 0,0 2 0,0 1 0,1 2 0,0 3 0,1 0 0,0 3 0,-73 34 0,56-19-113,1 3 0,1 3 0,2 1 1,2 3-1,1 2 0,-62 66 0,67-57 91,1 2-1,3 1 0,3 3 0,1 1 0,-47 102 0,65-118 27,2 1-1,2 0 1,2 1 0,1 0 0,3 1-1,1 0 1,2 1 0,2-1-1,5 72 1,1-88-13,1 1 1,1-1-1,1-1 0,2 1 0,1-1 1,1-1-1,0 0 0,23 37 0,-20-42 9,0-2 0,1 1 0,1-2 0,0 0 0,2-1 1,0 0-1,0-2 0,1 0 0,1-1 0,31 17 0,-23-18 7,2 0-1,-1-2 1,1-1 0,0-1-1,1-1 1,0-2 0,0-1 0,0-2-1,1-1 1,-1-1 0,0-1-1,0-2 1,35-7 0,-16-1 2,0-1 1,-1-3-1,-1-2 1,0-3-1,-1-1 1,-1-2-1,49-34 1,-44 22 0,-2-2 0,-1-2 0,-3-3 0,-1-1 1,-2-2-1,-2-1 0,35-55 0,-36 41 2,-3-2-1,-2-1 0,-3-2 1,-3-1-1,33-121 0,-43 114-1,-3 0 1,-4 0-1,-2-1 0,-4-1 1,-8-108-1,-2 118-2,-3-1 0,-3 2 0,-2-1 0,-4 2 1,-2 0-1,-38-80 0,37 98-1,-3 1 0,-2 1 0,-1 2 0,-3 0 0,-1 2 0,-2 1 0,-1 2 0,-2 1 0,-1 2 0,-2 2 0,-1 1 0,-2 2 0,0 2 0,-2 1 0,-1 3 0,-63-23 0,46 26-76,0 3 0,-2 2 0,1 3 1,-2 3-1,1 3 0,-1 2 0,1 3 1,-108 15-1,84-1-38,2 3 1,0 5-1,1 3 0,1 3 1,-144 72-1,160-63 111,2 2 0,1 4 0,3 2-1,1 3 1,2 2 0,3 3 0,2 2 0,-53 72 0,73-81-2,2 1-1,3 2 1,1 1 0,-37 98 0,50-106 1,3 2 0,1-1 0,2 1 1,2 1-1,2 0 0,0 73 1,7-80 1,2-1 0,1 0 0,1 0 1,3-1-1,0 0 0,3 0 0,1-1 1,1-1-1,36 61 0,-25-56 2,2-2 0,1 0 1,2-2-1,1-1 0,2-1 0,2-2 0,63 45 0,-38-37-140,1-2 0,2-3-1,124 47 1,-101-51-124,2-5 0,146 24-1,-105-34 184,0-5-1,0-6 0,0-5 0,197-28 0,-177 5 82,-1-6 0,185-63 0,-220 53 0,-1-5 0,-3-5 0,138-86 0,-178 92-5,-2-4-1,73-67 1,-102 79-11,-2-1 1,-1-1-1,-2-3 1,-2 0 0,-1-2-1,-3-1 1,36-78-1,-51 93 49,-1-1 0,-2-1 1,-1 0-1,-1 0 0,4-52 0,-10 56 75,0 1 0,-3 0-1,0 0 1,-1 0 0,-1 0 0,-2 1 0,-13-38 0,9 37-84,-1 0 0,-1 1 0,-2 1 1,0 0-1,-1 1 0,-2 0 1,-29-31-1,21 29-20,-2 1-1,0 1 1,-1 2 0,-2 0 0,-43-22-1,22 18-31,-2 3-1,0 2 0,-1 2 1,-1 3-1,0 2 1,-1 2-1,-82-5 0,52 13 13,1 3-1,-1 4 0,1 3 1,-116 26-1,100-9 57,1 4 0,2 5 1,-126 60-1,120-41-8,2 4 1,3 5-1,3 4 0,3 5 0,3 3 1,3 4-1,-115 131 0,147-142-30,2 3 0,4 1 0,3 3-1,-48 99 1,73-122-1,1 0 0,3 1 0,-12 53 0,22-65-3,1 0 0,1 0 0,3 0 0,3 69 0,2-79-3,1 0 0,2 0 0,0-1 0,2 0 0,1 0 0,2-1 0,0 0 0,2-1 0,25 40 0,-19-39 4,1-1 1,1-1 0,2-1 0,0-1-1,1 0 1,2-2 0,0-1 0,39 22-1,-22-18 3,0-2 1,1-3-1,1-1 0,68 17 0,-50-20-26,1-3-1,122 6 1,-92-17-1,1-5 0,-1-3 0,0-5 1,154-39-1,-155 25 17,-1-4 0,-2-4 1,-1-4-1,100-60 0,-130 63 138,-1-3 0,-3-2-1,-1-3 1,-2-2 0,-1-2-1,71-89 1,-97 104-74,-2-2 0,-1 0 0,-2-1-1,-2-1 1,-1-1 0,-1-1 0,-3 0 0,-1-1 0,8-45-1,-16 58 26,-1-1 0,-1 1 0,-2-1 0,0 1 0,-2 0 0,-6-36 0,3 40-31,-1 2 0,0-1 0,-2 1-1,0 0 1,-1 0 0,-1 1 0,-1 0-1,-19-25 1,17 28-16,0 1 0,-1 0 0,-1 1 0,0 1 0,-1 0-1,0 1 1,-1 0 0,0 2 0,-20-9 0,13 8 52,0 2-1,-1 1 1,0 1 0,-1 0-1,0 3 1,-36-4 0,18 7 5,0 1 1,1 3 0,-1 1 0,1 3 0,0 1-1,0 2 1,1 2 0,-50 21 0,44-13-63,2 3 1,0 1-1,2 3 1,0 1-1,2 3 1,2 1-1,-46 46 0,59-51 11,1 2 0,2 1 0,1 1-1,1 1 1,2 1 0,1 1 0,1 0-1,2 2 1,2 0 0,-13 49 0,21-62-19,2-1 1,1 1 0,1 0 0,0 0 0,2 0 0,1 0 0,7 45-1,-4-49-23,1-1-1,1 1 0,1-1 1,0 0-1,1 0 0,1-1 0,1 0 1,0-1-1,23 28 0,-12-22 3,0-1 0,2-1 0,0-1 0,1-1 0,1-2 0,1 0 0,0-1 0,1-2 0,0-1 0,1 0 0,40 9 0,-16-8 0,0-2 0,0-3 0,1-2 0,0-2 0,86-5 0,-87-3 0,0-1 0,0-4 0,0-1 0,-2-3 0,73-27 0,-95 28 0,-1-1 0,0-2 0,-1 0 0,35-28 0,-44 30 0,-2-1 0,1-1 0,-2 0 0,0-1 0,-1-1 0,-1 0 0,12-22 0,-16 23 4,0-1 0,-1-1 0,-1 1 0,0-1 0,-2 0 0,0 0 0,-1-1 0,0 1 0,-2-1 0,0 1 0,-2-1 0,0 0 0,0 1 0,-6-23 0,-1 8-42,-2 1 1,0 0 0,-3 1 0,0 0 0,-2 0 0,-1 2 0,-26-36 0,8 18-200,-3 2 0,-2 1 0,-58-52 0,28 37 3,-2 3 0,-98-57 1,57 48-696,-179-74 1,-192-26-49,260 111 644,-3 10 0,-1 9 0,-1 11 0,-254 4 0,214 27 109,1 11 0,1 12 0,-321 78 0,129 21-33,75 18-767,81 5 796,234-111 286,-86 68 0,119-81 51,2 2 1,-39 44-1,57-57 89,2 1 1,0 1-1,0 0 1,2 0-1,0 1 0,-7 23 1,13-32-76,2 1 1,-1 0-1,2 0 1,0 0-1,0 0 0,1 1 1,0-1-1,1 0 1,1 1-1,0-1 1,0 0-1,1 0 1,1 0-1,0 0 1,1 0-1,0 0 1,1-1-1,9 18 1,0-8 11,0-1 1,1 0-1,1-1 1,1-1-1,1 0 1,0-1-1,1-1 1,34 22-1,-4-8-139,1-2 0,1-2 0,67 24 0,-15-14-29,168 34 0,189-5 16,-224-51-420,0-11 0,383-44 0,-346 2-218,523-148 0,-334 25 387,-82-17-803,-295 131 870,121-91 0,-162 104 22,-1-1 0,72-83 0,-97 98 238,-1-2 0,0 0 0,-2-1 0,-1 0 0,-1-1 0,-1 0 0,-1-1 0,-1-1 0,6-29 0,-12 37-6,-1 0-1,-1 0 1,-1 0 0,-1 0-1,0-1 1,-1 1 0,-1 0 0,-1 0-1,-1 1 1,-1-1 0,0 1-1,-1-1 1,-1 2 0,-11-20 0,3 10-53,-1 0 0,-1 2 0,-2 0 0,0 1 0,-45-41 0,21 28 55,-1 2 0,-1 2 1,-82-44-1,41 33 240,-1 5 0,-102-32 0,56 30-263,-183-30-1,-202 15-665,281 52 345,1 10 1,0 10-1,-427 86 1,423-45 59,4 10 0,2 10 0,-357 172 0,202-33 26,80 5-608,243-165 796,-96 106 1,130-126 143,2 1 1,1 2-1,2 1 1,2 2-1,-21 45 0,38-68-122,0 1-1,1 0 1,1 0-1,1 0 0,0 1 1,2 0-1,0 0 0,2 0 1,0 0-1,2 0 0,0 0 1,1 0-1,8 35 0,-4-36-6,1-1 0,1 0 0,0 0 0,2-1 0,0 0 0,1-1 0,0 0 0,23 25 0,-9-16 0,2 0 0,0-2 0,2-1 0,1-1 0,53 29 0,-19-18 9,1-2 0,2-4 0,80 22 0,-22-16 63,210 28 0,221-25-106,409-86-194,-6-93 106,-351 16 122,-70-11 0,-86 3 9,-99 14 28,-97 20 40,-183 71 276,117-67-1,-185 94-170,-1 1 0,1-1 0,-1 0 0,0-1 0,0 1-1,0-1 1,5-6 0,-8 10-168,-1-1-1,0 1 0,0 0 1,0-1-1,0 1 1,1 0-1,-1-1 0,0 1 1,0 0-1,0-1 1,0 1-1,0 0 1,0-1-1,0 1 0,0 0 1,0-1-1,0 1 1,0 0-1,0-1 0,0 1 1,0 0-1,0-1 1,-1 1-1,1 0 0,0-1 1,0 1-1,0 0 1,0-1-1,-1 1 0,-16-8 619,-6 5 262,-1 0 0,-26 2 0,-147 5-224,-99 16-694,-87 19-76,-68 21 75,-1837 384-4492,1994-365 4199,78-15 102,-15 18 1557,188-62-527,36-14 256,12-1 0,5-2-847,1-1-1,0-1 1,13 1-1,118 6 1197,97 1-1064,93 1-670,79-2-947,619 3-1317,917 22 501,-1595-13 2242,-341-19-34,13 1 339,0 0 1,0 2 0,34 10-1,-56-14-358,-1 1 0,0-1 0,1 0 0,-1 1 0,0-1 0,1 1 0,-1 0 0,0-1 0,0 1 0,0 0 0,0 0-1,0-1 1,1 1 0,-2 0 0,1 0 0,0 0 0,0 0 0,0 1 0,0-1 0,-1 0 0,2 2 0,-2-2-45,-1 0 0,1 1 0,0-1 0,-1 0 0,1 0-1,-1 0 1,0 1 0,1-1 0,-1 0 0,0 0 0,0 0 0,1 0 0,-1 0 0,0 0 0,0 0 0,0 0 0,0-1 0,0 1 0,0 0 0,-1-1 0,1 1 0,0 0 0,-2 0 0,-17 9 22,0-1-1,-1-1 1,1-1 0,-43 9-1,28-8-29,-159 37-18,-65 8-285,-742 121-1080,-7-27 1425,879-128-99,-447 43-142,557-63 173,24-2 352,45-7 417,87-15-1898,35-6-5604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17:25:32.8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161 577 24575,'0'0'0,"0"8"0,27 607 0,-15-424 0,38 474 0,-12-199 0,-33-392 0,-5-65 0,0-10 0,-3-40 0,-7-960-785,14 753 694,-2-5 91,3-198 0,-15 557 693,4-55-510,-12 106-183,-7 65 0,-160 1956-1752,178-2040 1752,7-123-67,3-40 403,27-258-211,90-882-335,-26-4-157,-92 1133 367,5-136 0,-8 163 241,0 17 298,0 23 327,-1 158-577,-7 306-525,4 619-576,54-263 812,-44-813 0,-3-31 0,1-12 0,2-20 0,10-158 702,-12 138-530,10-174 2,4-70-469,17-731-1268,-66-4 1294,16 863 269,13 142-15,1 17 354,-1 29 787,-15 150-513,-5-5-549,6-50-78,-118 898-800,35 3 115,89-814 699,11-163 0,0-46-1,0 1 1,0-1 0,0 1-1,-1 0 1,1-1 0,0 1-1,0-1 1,1 1-1,-1 0 1,0-1 0,0 1-1,0 0 1,0-1 0,0 1-1,1-1 1,-1 1 0,0-1-1,0 1 1,1-1-1,-1 1 1,0 0 0,2 0-1,4-19 264,2-23 342,3-56-1,-8 62-540,11-140-64,21-768-613,-38-4-214,0 689 764,1 42 59,1 166 223,0 82 785,-3 41-741,-1 12-280,-53 976-737,32 5 591,26-1054 156,1 35 71,-1-44 30,1-5 54,2-28 349,18-568-560,-26-3-699,5 596 761,-8-442 1,-3-292 0,11 724 1,0 27-2,1 25 165,4 220 721,15 856-2745,-20-1088 1859,35 1230-103,-32-1205 104,0-34-74,0-37 446,11-185 1117,-2 0-1489,15-1909-1389,-28 2047 1389,-12-281 0,11 335-14,0 26 279,-1 116 987,-23 522-1534,-4 97-351,23-5 280,14-533 353,-4-162 0,-3-47 0,0 1 0,0-1-1,0 1 1,0-1 0,0 1 0,0-1-1,0 1 1,0 0 0,0-1 0,0 1 0,0-1-1,0 1 1,0-1 0,0 1 0,1-1-1,-1 1 1,0-1 0,0 1 0,1-1-1,-1 1 1,0-1 0,1 1 0,-1-1 0,0 1-1,1-1 1,0 1 0,3-21 217,8-130 793,-10 115-963,8-149-47,30-866-943,-43-3 1,-6 898 942,7 137 118,0 23 179,1 35 496,1-37-734,-60 941-342,25-492-387,-18 800 670,54-1211-16,4-75 294,87-1206-3,-51-5-1321,-42 1149 1308,-11 224 1134,-2 23-1058,-4 69-254,-45 634-839,33 6 0,35-600 755,-1-202 0,-1-43 0,1-11 0,5-30 0,28-170 1104,-32 166-949,63-453-582,8-668 0,-79 956 427,1 154 0,0 33-4,1 11-23,-1 11-1123,1 14-4755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5T17:26:54.23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17:26:05.0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17:26:06.3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17:26:07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17:26:07.8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17:26:08.2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17:26:11.4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17:26:12.3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5T17:26:59.62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17:26:12.6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5T17:26:24.39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5T17:26:27.0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5T17:26:27.40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5T17:26:27.77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  <inkml:trace contextRef="#ctx0" brushRef="#br0" timeOffset="1">0 0,'0'0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5T17:26:43.95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5T17:26:48.19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5T17:26:49.88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0,'54'657,"-28"-444,71 845,-68 11,-29-1015,-5 62,5-114,0 1,0-1,-1 0,1 1,-1-1,1 0,-1 0,0 0,0 0,0 0,0 0,0 0,0 0,0 0,-1 0,1 0,-1-1,0 1,1-1,-1 1,0-1,0 0,-2 2,-18 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5T17:26:50.29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5T17:26:50.64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5T17:26:59.97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5T17:26:50.99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5T17:26:52.1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17:22:35.9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17:22:42.7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0 775 24575,'783'0'0,"-719"-3"0,74-13 0,34-2 0,-81 14 0,0-5 0,125-28 0,28-26 0,-80 19 0,3 14 0,-64 15 0,46-5 0,-187 34 0,-221 86-414,-81 28-653,-332 93 771,599-196 296,-451 138-422,503-157 725,0-1 1,0-2-1,0 0 0,0-1 0,-1-1 0,-30-3 0,81-7-226,62-15-77,0-3 0,-2-5 0,106-53 0,-191 83 0,0-1 0,0 0 0,0 0 0,0 0 0,0 0 0,-1 0 0,1-1 0,-1 0 0,0 0 0,0 0 0,0 0 0,-1 0 0,0 0 0,1-1 0,-1 1 0,-1-1 0,1 1 0,-1-1 0,2-9 0,-1-1 0,-1-1 0,0 1 0,-1 0 0,-1 0 0,-3-18 0,4 30 0,-1 0 0,1 0 0,-1-1 0,0 1 0,0 0 0,0 0 0,0 0 0,-1 0 0,1 0 0,-1 0 0,0 0 0,1 0 0,-2 1 0,1-1 0,0 1 0,0-1 0,-1 1 0,-3-3 0,2 3 0,0 0 0,0 0 0,0 1 0,0 0 0,0-1 0,0 1 0,0 0 0,0 1 0,-1-1 0,1 1 0,0 0 0,-8 1 0,0 0 0,-1 2 0,1-1 0,-1 2 0,1 0 0,0 0 0,0 1 0,1 0 0,-18 12 0,8-2 0,2 0 0,-1 2 0,-30 35 0,41-40 0,9-8 0,21-15 0,295-225 0,-278 208 0,-2-1 0,-1-2 0,42-50 0,-68 70 0,0 0 0,0-1 0,-2 0 0,1 0 0,-2-1 0,0 0 0,0 0 0,-1-1 0,-1 0 0,0 1 0,-1-1 0,0-1 0,-1 1 0,-1 0 0,0-19 0,-1 28 0,-1 0 0,1 1 0,-1-1 0,0 0 0,-1 1 0,1-1 0,-1 1 0,0-1 0,0 1 0,0 0 0,0 0 0,-1 0 0,0 0 0,0 0 0,0 1 0,0-1 0,-1 1 0,1 0 0,-1 0 0,0 0 0,1 0 0,-2 1 0,1-1 0,0 1 0,0 0 0,-1 0 0,-7-1 0,2 0 0,0 1 0,0 0 0,0 1 0,0 0 0,-1 1 0,1 0 0,0 0 0,0 1 0,0 1 0,-1 0 0,1 0 0,-10 4 0,-3 4 0,1 1 0,0 1 0,1 1 0,1 1 0,0 0 0,1 2 0,0 0 0,1 1 0,-16 20 0,23-22 0,0 0 0,0 0 0,2 1 0,0 1 0,1-1 0,0 1 0,2 1 0,0-1 0,1 1 0,-6 36 0,9-37 0,0 0 0,1 0 0,1 0 0,1 0 0,0 0 0,1 0 0,1 0 0,1 0 0,0-1 0,1 1 0,1-1 0,8 16 0,-10-26 0,-1 0 0,1 0 0,1-1 0,-1 1 0,1-1 0,0-1 0,0 1 0,0-1 0,1 1 0,0-2 0,0 1 0,0 0 0,10 3 0,-10-4 0,-1-1 0,1-1 0,0 1 0,0-1 0,0 0 0,0 0 0,0 0 0,0-1 0,0 0 0,0 0 0,0-1 0,0 1 0,0-1 0,0-1 0,9-2 0,-11 2 0,0 0 0,-1-1 0,0 1 0,1-1 0,-1 1 0,0-1 0,0 0 0,-1 0 0,1 0 0,0-1 0,-1 1 0,0 0 0,0-1 0,0 0 0,0 1 0,-1-1 0,1 0 0,-1 0 0,0 0 0,0 0 0,-1 0 0,1 0 0,-1-7 0,1 7 0,-1 0 0,0 0 0,0 0 0,-1 0 0,1 0 0,-1 0 0,0 0 0,0 1 0,0-1 0,0 0 0,-1 1 0,1-1 0,-1 1 0,0-1 0,0 1 0,0 0 0,-1-1 0,1 1 0,-1 1 0,0-1 0,0 0 0,0 1 0,0-1 0,-6-3 0,2 3 0,-1 0 0,0 1 0,0-1 0,0 1 0,-1 1 0,1 0 0,0 0 0,-1 0 0,1 1 0,-1 1 0,1-1 0,0 1 0,-1 1 0,1-1 0,-9 4 0,12-3 0,1-1 0,-1 1 0,1 0 0,0 0 0,0 1 0,-1-1 0,2 1 0,-1 0 0,0 0 0,0 0 0,1 1 0,0-1 0,0 1 0,0 0 0,0 0 0,0 0 0,1 0 0,0 0 0,0 1 0,0-1 0,0 1 0,1-1 0,0 1 0,0-1 0,0 1 0,0 0 0,1 6 0,-1-9 0,1 0 0,0 1 0,0-1 0,0 1 0,0-1 0,0 0 0,0 1 0,1-1 0,-1 1 0,1-1 0,0 0 0,0 1 0,0-1 0,0 0 0,0 0 0,0 0 0,1 0 0,-1 0 0,1 0 0,-1 0 0,1 0 0,0-1 0,-1 1 0,1-1 0,0 1 0,0-1 0,0 0 0,0 1 0,1-1 0,-1 0 0,0 0 0,0-1 0,1 1 0,-1 0 0,0-1 0,5 1 0,0-1 0,-1 0 0,0 0 0,0-1 0,1 0 0,-1 0 0,0-1 0,0 0 0,0 0 0,0 0 0,-1-1 0,1 1 0,-1-1 0,7-5 0,2-3 0,-1 0 0,-1 0 0,0-2 0,0 1 0,-2-1 0,1-1 0,-2 0 0,0-1 0,0 1 0,-1-2 0,-1 1 0,8-28 0,-10 28 0,-2 0 0,0 1 0,0-1 0,-1 0 0,-1 0 0,-1 0 0,0 0 0,-1 0 0,0 0 0,-2 0 0,1 0 0,-2 0 0,0 1 0,-9-22 0,10 29 0,-1 0 0,0 0 0,-1 1 0,0-1 0,0 1 0,0 0 0,-1 0 0,1 1 0,-1 0 0,-1 0 0,1 0 0,-1 1 0,0 0 0,0 0 0,0 0 0,0 1 0,-12-3 0,4 2 0,-1 0 0,1 1 0,-1 1 0,0 0 0,0 2 0,1-1 0,-29 5 0,39-4 0,0 1 0,0 0 0,0 0 0,1 1 0,-1-1 0,1 1 0,-1 0 0,1 1 0,0-1 0,-1 1 0,1-1 0,1 1 0,-8 7 0,6-5 0,1 1 0,0-1 0,0 1 0,0 0 0,1 0 0,0 0 0,0 1 0,-4 12 0,3-1 0,1 1 0,0 0 0,1 0 0,1 0 0,1 0 0,3 25 0,-3-36 0,1 0 0,1 0 0,0 0 0,0 0 0,0-1 0,1 1 0,0-1 0,1 1 0,-1-1 0,1 0 0,1-1 0,-1 1 0,1-1 0,1 1 0,-1-2 0,1 1 0,7 6 0,-2-5 0,-1 0 0,1-1 0,0 0 0,1 0 0,0-1 0,-1-1 0,2 0 0,-1-1 0,0 0 0,16 1 0,-8-1 0,0-1 0,0 0 0,0-2 0,32-4 0,-47 4 0,0-1 0,0 0 0,0 0 0,0 0 0,0-1 0,-1 0 0,1 0 0,0 0 0,-1-1 0,1 1 0,-1-1 0,0 0 0,0-1 0,0 1 0,0 0 0,-1-1 0,1 0 0,-1 0 0,0 0 0,0 0 0,-1-1 0,1 1 0,2-6 0,-2-2 0,0 1 0,0-1 0,-1 1 0,0-1 0,-1 0 0,0 0 0,-1 0 0,0 1 0,-1-1 0,-1 0 0,0 0 0,0 1 0,-5-15 0,5 22 0,1 1 0,-1 0 0,0 0 0,0 0 0,0 1 0,0-1 0,0 0 0,-1 1 0,1-1 0,-1 1 0,0 0 0,1 0 0,-1 0 0,0 0 0,0 1 0,-1-1 0,1 1 0,0-1 0,0 1 0,-1 0 0,1 1 0,0-1 0,-1 0 0,1 1 0,-1 0 0,1 0 0,-1 0 0,1 0 0,-1 1 0,-5 1 0,0-1 0,1 2 0,-1 0 0,1 0 0,0 0 0,0 1 0,0 0 0,1 0 0,-1 1 0,1 0 0,0 1 0,-7 6 0,1 3 0,0 0 0,1 1 0,1 1 0,0-1 0,1 2 0,-11 26 0,-35 118 0,49-139 0,3-9 0,-1 1 0,2 0 0,0 0 0,-1 26 0,3-37 0,2 0 0,-1 0 0,0 0 0,1 0 0,-1 0 0,1 0 0,0 0 0,1 0 0,-1 0 0,1 0 0,-1 0 0,1-1 0,0 1 0,1-1 0,-1 1 0,1-1 0,-1 0 0,1 0 0,0 0 0,0 0 0,0-1 0,4 3 0,-1-1 0,0 0 0,-1-1 0,2 0 0,-1 0 0,0-1 0,1 0 0,-1 0 0,1 0 0,-1-1 0,1 0 0,0 0 0,-1-1 0,1 0 0,0 0 0,0 0 0,0-1 0,-1 0 0,1 0 0,9-4 0,-8 2 0,-1 0 0,0-1 0,0 0 0,0 0 0,-1 0 0,0-1 0,0 0 0,0 0 0,0-1 0,-1 0 0,0 0 0,0 0 0,0 0 0,-1-1 0,0 0 0,5-12 0,0-3 0,-1 0 0,-1-1 0,-1 1 0,-1-2 0,-1 1 0,-1 0 0,0-37 0,-3 39 0,-2 0 0,0 0 0,-1 1 0,-1-1 0,0 1 0,-2 0 0,-1 0 0,-16-35 0,19 48 0,1 1 0,-1 0 0,-1 0 0,1 0 0,-1 1 0,0-1 0,0 1 0,-1 0 0,1 1 0,-1-1 0,0 1 0,0 0 0,-1 1 0,-9-5 0,12 7 0,0-1 0,0 1 0,-1 0 0,1 1 0,0-1 0,0 1 0,-1 0 0,1 0 0,0 0 0,0 0 0,-1 1 0,1-1 0,0 1 0,0 1 0,0-1 0,0 0 0,0 1 0,0 0 0,0 0 0,1 0 0,-1 0 0,0 1 0,1-1 0,0 1 0,-6 5 0,1 3 0,-1-1 0,2 2 0,0-1 0,0 1 0,1 0 0,0 0 0,1 0 0,0 1 0,1 0 0,1 0 0,-3 17 0,-1 16 0,0 88 0,6-122 0,1 1 0,1-1 0,0 0 0,0 0 0,6 20 0,-5-27 0,0-1 0,0 1 0,0-1 0,0 0 0,1 1 0,0-1 0,0 0 0,0-1 0,0 1 0,0 0 0,1-1 0,0 0 0,-1 0 0,1 0 0,0 0 0,9 3 0,1 1 0,0-2 0,1 0 0,-1-1 0,1 0 0,0-1 0,1-1 0,18 1 0,-3-3 0,-1 0 0,52-9 0,-69 7 0,0-2 0,-1 1 0,1-2 0,-1 1 0,0-2 0,0 0 0,-1 0 0,1-1 0,-1 0 0,-1-1 0,1-1 0,-1 1 0,-1-2 0,0 1 0,0-1 0,-1-1 0,0 1 0,-1-1 0,0-1 0,-1 1 0,0-1 0,-1 0 0,0-1 0,-1 1 0,0-1 0,3-22 0,-7 31 0,0 1 0,0-1 0,0 0 0,-1 0 0,1 0 0,-1 1 0,0-1 0,0 0 0,0 0 0,0 1 0,-1-1 0,0 1 0,0 0 0,0-1 0,0 1 0,0 0 0,0 0 0,-1 0 0,0 0 0,1 1 0,-1-1 0,0 1 0,0 0 0,-1-1 0,1 1 0,0 1 0,-1-1 0,-6-2 0,-4-1 0,-1 0 0,0 1 0,0 1 0,0 0 0,-29-1 0,35 3 0,1 1 0,-1 0 0,1 0 0,-1 1 0,1 1 0,-1-1 0,1 1 0,-16 6 0,18-5 0,1 0 0,0 0 0,0 0 0,1 0 0,-1 1 0,1 0 0,0 0 0,0 0 0,0 0 0,0 1 0,1 0 0,-1 0 0,1 0 0,-2 6 0,-3 8 0,2 0 0,0 1 0,1-1 0,1 1 0,1 0 0,1 0 0,1 0 0,2 37 0,0-48 0,0 0 0,1-1 0,0 1 0,0-1 0,1 0 0,0 0 0,1 0 0,0 0 0,0 0 0,0-1 0,1 0 0,0 0 0,1 0 0,-1-1 0,1 1 0,12 8 0,-1-1 0,1-1 0,1 0 0,0-2 0,1 0 0,27 10 0,-25-12 0,2-1 0,-1-1 0,1-1 0,0-1 0,0-1 0,0-1 0,0-1 0,1-1 0,-1-2 0,40-5 0,-54 4 0,1 0 0,-1-1 0,0-1 0,0 0 0,-1 0 0,1-1 0,-1 0 0,0-1 0,0 0 0,-1 0 0,1-1 0,-1 0 0,9-10 0,-8 6 0,-1-1 0,0 0 0,0 0 0,-1 0 0,-1-1 0,0 0 0,-1 0 0,0-1 0,4-17 0,-6 14 0,1-1 0,-2 0 0,0 0 0,-2 0 0,0 0 0,0 0 0,-2 0 0,0 0 0,-1 0 0,-1 1 0,-1-1 0,0 1 0,-1 0 0,-1 0 0,-1 1 0,-10-17 0,10 22 0,-1 0 0,0 1 0,-1 0 0,-1 0 0,1 1 0,-1 0 0,-1 1 0,1 1 0,-2-1 0,1 2 0,-1 0 0,1 0 0,-2 1 0,1 1 0,-1 0 0,1 1 0,-28-3 0,20 4 0,0 1 0,0 1 0,0 0 0,-1 2 0,1 1 0,1 0 0,-1 2 0,0 0 0,1 1 0,0 1 0,-24 13 0,25-10 0,1 1 0,1 1 0,-30 27 0,-40 49 0,49-48 0,11-12 0,5-8 0,2 2 0,0 0 0,-25 39 0,44-59 0,-1 0 0,1 0 0,0 1 0,0-1 0,0 1 0,0-1 0,0 1 0,1-1 0,-1 1 0,1-1 0,0 1 0,0 0 0,-1-1 0,2 1 0,-1 0 0,0-1 0,0 1 0,1-1 0,0 1 0,-1 0 0,1-1 0,0 1 0,0-1 0,0 0 0,1 1 0,-1-1 0,1 0 0,-1 0 0,1 0 0,0 0 0,-1 0 0,1 0 0,4 2 0,0 1 0,0-1 0,0 0 0,0-1 0,1 0 0,0 0 0,-1 0 0,1-1 0,0 1 0,0-2 0,1 1 0,7 0 0,-8-1 0,1-1 0,-1 1 0,1-1 0,-1-1 0,1 0 0,-1 0 0,1 0 0,-1-1 0,1 0 0,-1 0 0,0-1 0,0 0 0,0 0 0,-1 0 0,1-1 0,-1 0 0,0-1 0,0 1 0,0-1 0,0-1 0,-1 1 0,0-1 0,0 1 0,-1-1 0,1-1 0,-1 1 0,-1-1 0,1 1 0,-1-1 0,0 0 0,-1 0 0,1-1 0,-2 1 0,1 0 0,-1-1 0,1-7 0,-2 2 0,0 0 0,-1 1 0,0-1 0,-1 1 0,0-1 0,-1 1 0,0 0 0,-9-19 0,-2-2 0,-34-55 0,39 72 0,-1 1 0,-1 0 0,0 1 0,-1 0 0,-19-17 0,27 27 0,-1 0 0,-1 0 0,1 1 0,-1-1 0,1 1 0,-1 0 0,0 1 0,0 0 0,0-1 0,0 2 0,-1-1 0,1 1 0,0 0 0,-1 0 0,1 1 0,0 0 0,-1 0 0,-11 2 0,13-1 0,1 1 0,-1 0 0,0 0 0,0 0 0,1 1 0,-1 0 0,1 0 0,0 0 0,0 0 0,0 0 0,0 1 0,1 0 0,-1 0 0,1 0 0,0 0 0,0 0 0,0 1 0,-3 7 0,-3 7 0,1 1 0,0 0 0,-6 26 0,2 10 0,2 0 0,2 1 0,3-1 0,2 1 0,9 107 0,-5-159 0,-1 0 0,1 0 0,1 1 0,-1-1 0,1 0 0,0 0 0,0 0 0,0-1 0,1 1 0,-1 0 0,1-1 0,1 1 0,-1-1 0,6 6 0,-3-5 0,0 0 0,0-1 0,0 0 0,1 0 0,0 0 0,-1-1 0,1 0 0,0 0 0,11 2 0,-2-2 0,0 0 0,0-1 0,0-1 0,-1 0 0,1-2 0,0 1 0,0-2 0,0 0 0,19-5 0,-10-1 0,0-1 0,0-1 0,-1-1 0,0-1 0,25-16 0,-34 17 0,1 1 0,-2-2 0,1 0 0,-2-1 0,0-1 0,0 0 0,-1 0 0,10-17 0,-16 20 0,0 0 0,-1-1 0,0 1 0,-1-1 0,0 0 0,-1 0 0,0-1 0,-1 1 0,0 0 0,-1-25 0,-2 20 0,0 1 0,-1-1 0,-1 1 0,-1 0 0,0 0 0,-1 0 0,-13-27 0,9 26 0,0 0 0,-1 0 0,-1 1 0,-1 0 0,0 1 0,0 1 0,-2 0 0,0 0 0,0 1 0,-2 1 0,1 1 0,-1 0 0,-1 1 0,-32-15 0,41 22 0,1 1 0,-1-1 0,1 1 0,-1 1 0,0-1 0,0 1 0,0 1 0,0-1 0,1 1 0,-1 1 0,0-1 0,0 1 0,0 1 0,0 0 0,1 0 0,-1 0 0,1 1 0,0 0 0,-1 0 0,1 1 0,1 0 0,-1 0 0,0 1 0,1 0 0,0 0 0,0 0 0,1 1 0,-1 0 0,-4 6 0,2 0 0,-1 0 0,2 1 0,-1 0 0,2 0 0,0 1 0,0 0 0,2 0 0,-7 29 0,6-12 0,1 0 0,1 1 0,2 37 0,2-54 0,0 0 0,0-1 0,2 1 0,0-1 0,0 0 0,1 0 0,1 0 0,0 0 0,8 13 0,-7-17 0,1 0 0,0 0 0,0 0 0,1-1 0,0-1 0,0 1 0,1-1 0,0-1 0,1 0 0,-1 0 0,18 8 0,-10-6 0,1-2 0,0 0 0,1-1 0,-1-1 0,1 0 0,31 2 0,4-3 0,58-4 0,-100 0 0,0-1 0,0 0 0,0 0 0,0-1 0,-1-1 0,1 0 0,0-1 0,12-6 0,-19 8 0,0-1 0,0 0 0,-1-1 0,1 1 0,-1-1 0,1 0 0,-1 0 0,0-1 0,0 1 0,-1-1 0,0 1 0,0-1 0,0 0 0,0-1 0,-1 1 0,1 0 0,-1-1 0,-1 1 0,2-8 0,0-4 0,-1 0 0,0 0 0,-2 0 0,0 0 0,-1 0 0,0 0 0,-2 0 0,0 0 0,-1 1 0,0-1 0,-14-31 0,5 21 0,0-1 0,-2 2 0,-2 0 0,0 0 0,-39-42 0,48 60 0,0-1 0,-1 1 0,0 1 0,0 0 0,0 0 0,-1 1 0,0 0 0,-1 1 0,1 0 0,-1 0 0,0 1 0,0 1 0,-1 0 0,1 0 0,-1 1 0,1 1 0,-1 0 0,-15 0 0,20 2 0,1 1 0,-1-1 0,1 1 0,-1 1 0,1-1 0,0 1 0,0 0 0,0 0 0,1 1 0,-1-1 0,1 2 0,0-1 0,0 0 0,0 1 0,0 0 0,1 0 0,0 0 0,-6 10 0,-4 6 0,2 1 0,1 0 0,-15 39 0,4 1 0,-22 99 0,36-119 0,1 0 0,3 1 0,1 65 0,3-96 0,1-1 0,1 1 0,0 0 0,0-1 0,1 1 0,1-1 0,0 0 0,0 0 0,1 0 0,1-1 0,0 1 0,0-1 0,1-1 0,0 1 0,0-1 0,1 0 0,1-1 0,-1 0 0,1 0 0,1-1 0,0 0 0,-1-1 0,2 0 0,-1 0 0,1-1 0,0-1 0,14 5 0,-5-3 0,-1-2 0,1 0 0,0-1 0,0 0 0,0-2 0,0-1 0,35-3 0,-44 2 0,-1-1 0,0 0 0,0-1 0,0 0 0,0-1 0,0 0 0,0 0 0,-1-1 0,0 0 0,0-1 0,0 0 0,-1-1 0,0 1 0,0-1 0,-1-1 0,13-15 0,-7 2 0,0-1 0,-1-1 0,-1 0 0,-1-1 0,-1 0 0,-1 0 0,7-43 0,-7 23 0,-3-1 0,-1 1 0,-5-75 0,-1 82 0,-2 0 0,-1 1 0,-2 0 0,-2 0 0,-1 1 0,-29-66 0,30 83 0,-1 0 0,0 1 0,-1 1 0,0-1 0,-2 2 0,0 0 0,0 0 0,-1 1 0,-1 1 0,-1 1 0,0 0 0,0 1 0,-1 0 0,-26-11 0,34 18 0,0 1 0,0 0 0,0 0 0,-1 1 0,1 0 0,-1 1 0,1 0 0,-1 0 0,-9 1 0,12 1 0,0 0 0,1 0 0,-1 0 0,0 1 0,1 0 0,0 0 0,-1 1 0,1 0 0,0 0 0,0 0 0,0 1 0,1 0 0,-10 8 0,5-1 0,-1 0 0,2 1 0,-1 0 0,2 1 0,0 0 0,-13 28 0,-26 90 0,28-66 0,2 0 0,4 1 0,2 0 0,4 1 0,2 0 0,7 110 0,1-148 0,1 1 0,1-2 0,2 1 0,1 0 0,1-1 0,2-1 0,24 48 0,-25-58 0,0-1 0,1-1 0,1 0 0,1 0 0,0-1 0,0 0 0,2-1 0,-1-1 0,2-1 0,-1 0 0,2 0 0,32 14 0,-31-17 0,1-1 0,-1-1 0,1 0 0,0-2 0,1 0 0,-1-1 0,1-1 0,0-1 0,-1-1 0,1 0 0,0-1 0,-1-2 0,1 0 0,-1-1 0,0 0 0,0-2 0,0-1 0,-1 0 0,0-1 0,0-1 0,-1 0 0,0-1 0,17-15 0,-9 4 0,-1-2 0,-1 0 0,-1-2 0,-2 0 0,0-2 0,-1 0 0,-2-1 0,-1-1 0,-1 0 0,-2-1 0,10-32 0,-3 0 0,-3-1 0,-3-1 0,-2 0 0,4-105 0,-14 132 0,-2-1 0,-2 1 0,-1 0 0,-13-58 0,11 74 0,-1 0 0,-1 1 0,-1 0 0,-1 0 0,-1 1 0,0 0 0,-2 0 0,0 1 0,-18-20 0,7 14 0,0 2 0,-2 0 0,0 2 0,-1 0 0,-2 2 0,1 1 0,-53-23 0,42 24 0,-2 2 0,0 1 0,0 2 0,-1 2 0,-65-6 0,82 13 0,-1 1 0,1 1 0,0 2 0,0 0 0,-39 9 0,49-7 0,-1 0 0,1 1 0,1 1 0,-1 0 0,1 1 0,0 0 0,1 1 0,0 1 0,0 0 0,-15 15 0,7-3 0,2 0 0,1 2 0,0 0 0,2 1 0,1 1 0,1 0 0,0 1 0,-13 45 0,15-34 0,1 1 0,2 0 0,2 0 0,2 1 0,0 72 0,6-89 0,0 0 0,1-1 0,1 1 0,1-1 0,1 0 0,1-1 0,1 1 0,1-1 0,1 0 0,0-1 0,1-1 0,1 1 0,1-2 0,1 0 0,0 0 0,1-1 0,1-1 0,0-1 0,1 0 0,1-1 0,0-1 0,1 0 0,0-2 0,0 0 0,1-1 0,0-1 0,26 6 0,-9-5 0,2-3 0,-1-1 0,1-1 0,0-2 0,73-7 0,-98 4 0,-1-1 0,1-1 0,-1 0 0,18-7 0,-25 7 0,0 1 0,-1-1 0,1 0 0,-1 0 0,0-1 0,0 0 0,0 0 0,0 0 0,-1 0 0,1-1 0,-1 1 0,4-7 0,-3 1 0,1-1 0,-2 0 0,1 0 0,-2 0 0,1 0 0,-2 0 0,1-1 0,0-18 0,-1-2 0,-4-63 0,0 76 0,0-1 0,-2 1 0,-1 0 0,0 1 0,-1-1 0,-1 1 0,-1 0 0,0 1 0,-1 0 0,-1 0 0,-21-26 0,24 33 0,-2 1 0,1 0 0,-1 1 0,0-1 0,-1 2 0,0-1 0,0 1 0,-1 1 0,0 0 0,0 1 0,0 0 0,-1 0 0,1 1 0,-1 1 0,0 0 0,0 0 0,-1 1 0,1 1 0,-20 0 0,21 2 0,1 1 0,0 0 0,0 1 0,0 0 0,0 0 0,1 1 0,0 1 0,-1-1 0,1 1 0,1 1 0,-1 0 0,1 0 0,0 1 0,0 0 0,-10 12 0,4-4 0,1 2 0,0 0 0,1 0 0,1 1 0,1 1 0,-14 31 0,18-30 0,0-1 0,1 1 0,1 0 0,1 0 0,-1 22 0,3-7 0,2 1 0,5 37 0,-6-68 0,1 0 0,0 0 0,0 0 0,0 0 0,1 0 0,-1 0 0,1 0 0,0 0 0,1-1 0,-1 1 0,1-1 0,0 1 0,0-1 0,0 0 0,1 0 0,-1 0 0,1-1 0,0 0 0,0 1 0,0-1 0,1 0 0,-1-1 0,1 1 0,-1-1 0,1 0 0,0 0 0,0-1 0,0 1 0,0-1 0,0 0 0,6 0 0,0 0 0,1 0 0,-1-1 0,1-1 0,-1 0 0,1 0 0,-1-1 0,1-1 0,-1 0 0,0 0 0,0-1 0,-1 0 0,1-1 0,-1-1 0,0 1 0,0-1 0,-1-1 0,17-15 0,4-6 0,-1-2 0,-2-1 0,38-55 0,-27 32 0,58-108 0,-93 157 0,-1 0 0,1-1 0,-1 0 0,-1 1 0,1-1 0,-1 0 0,1-9 0,-2 14 0,0-1 0,0 0 0,0 1 0,0-1 0,0 0 0,-1 1 0,1-1 0,-1 1 0,1-1 0,-1 0 0,0 1 0,0-1 0,1 1 0,-1 0 0,0-1 0,0 1 0,0 0 0,-1-1 0,1 1 0,0 0 0,0 0 0,-1 0 0,1 0 0,0 0 0,-1 1 0,1-1 0,-1 0 0,1 1 0,-1-1 0,0 1 0,-2-1 0,-8-2 0,-1 1 0,1 0 0,-1 1 0,0 0 0,0 1 0,1 1 0,-1 0 0,0 1 0,-13 3 0,-19 7 0,-50 19 0,64-20 0,29-10 0,-125 50 0,114-45 0,1 0 0,0 2 0,0-1 0,1 1 0,0 1 0,0 0 0,-14 17 0,24-25 0,-1 0 0,1 1 0,0-1 0,-1 1 0,1-1 0,0 1 0,0 0 0,0-1 0,0 1 0,1 0 0,-1 0 0,0 0 0,1 0 0,-1 0 0,1 0 0,0-1 0,-1 1 0,1 0 0,0 0 0,0 0 0,0 0 0,1 0 0,-1 0 0,1 4 0,1-4 0,0 0 0,-1 0 0,1 0 0,0-1 0,0 1 0,0 0 0,0-1 0,0 0 0,0 1 0,0-1 0,1 0 0,-1 0 0,0 0 0,1 0 0,-1-1 0,1 1 0,-1-1 0,1 1 0,2-1 0,18 3 0,0-2 0,-1 0 0,1-2 0,0 0 0,29-7 0,114-31 0,-99 21 0,-63 17 0,153-46 0,-138 40 0,-2-1 0,1 0 0,-1-1 0,0-1 0,-1-1 0,22-19 0,-36 29 0,0-1 0,0 0 0,0 0 0,0 0 0,-1 0 0,1 0 0,-1 0 0,1-1 0,-1 1 0,0 0 0,0-1 0,0 1 0,1-4 0,-2 5 0,0-1 0,0 1 0,0 0 0,-1 0 0,1 0 0,0 0 0,-1 0 0,1 0 0,0 0 0,-1 0 0,1 0 0,-1 0 0,0 0 0,1 0 0,-1 0 0,0 0 0,1 0 0,-1 0 0,0 1 0,0-1 0,0 0 0,0 1 0,0-1 0,0 0 0,0 1 0,0-1 0,0 1 0,0 0 0,0-1 0,0 1 0,0 0 0,0 0 0,-2-1 0,-12-2-191,0 1-1,0 0 0,0 1 0,-18 1 1,28 0-216,-29 0-6419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5T17:23:06.26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0,'44'0,"336"4,-4 27,-38 22,130 16,4-37,82-37,-579 6,-31 5,-5 1,-665 73,-244 121,435-81,502-113,2 1,0-1,-1-2,0-2,-52 0,83-3,0 0,0 0,1 0,-1 0,0 0,0 0,0-1,0 1,1 0,-1-1,0 1,0 0,1-1,-1 1,0-1,0 1,1-1,-1 1,0-2,0 1,1 1,0-1,0 0,0 1,0-1,0 0,0 1,0-1,1 0,-1 1,0-1,0 0,0 1,1-1,-1 1,0-1,1 0,-1 1,1-1,-1 1,0-1,1 1,-1-1,1 1,0-1,11-9,0 1,0 0,1 1,25-13,-30 17,51-25,101-34,73-8,-149 46,151-44,391-121,-410 124,-196 59,-41 6,-185 5,-355 53,-198 98,736-150,-8 2,1 1,-30 13,51-14,17-3,18-3,-5-4,0-1,-1-2,0 1,0-2,-1-1,25-13,51-18,7 3,-78 26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5T17:23:07.64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1711 336,'25'-1,"1"-1,40-9,-28 3,325-65,179-29,113 19,-636 81,182-14,-193 16,-3 1,-15 0,7 0,-26 5,1 1,-53 21,30-9,-127 36,-236 43,-352 68,414-86,296-68,-4 0,-61 22,133-33,16-6,37-18,-1-4,72-40,-81 39,79-47,-116 63,-1-1,0 0,-1-1,0-1,16-20,-29 31,0 0,0 0,-1 0,1-1,-1 1,0-1,2-6,-3 9,-1 1,0-1,1 1,-1-1,0 1,0-1,0 1,0-1,-1 1,1-1,0 1,0-1,-1 1,1-1,-1 1,0-1,1 1,-1 0,0 0,0-1,0 1,0 0,0 0,0 0,0 0,0 0,0 0,-1 0,-1-1,-4-2,1 1,-1 0,0 0,0 1,0 0,-13-2,-52-4,51 7,-624-4,-4 62,519-39,-226 61,302-66,41-11,-1 1,0 0,1 1,0 1,0 0,0 0,-16 11,28-16,0 1,0 0,0 0,-1 0,1 0,1 0,-1 0,0 0,0 0,0 1,0-1,1 0,-1 0,0 3,1-4,0 1,0 0,0-1,0 1,0-1,0 1,0 0,0-1,0 1,0 0,1-1,-1 1,0-1,0 1,1-1,-1 1,0 0,1-1,-1 1,1-1,-1 0,1 2,2 0,0-1,0 1,1 0,-1-1,0 1,0-1,1 0,-1 0,1 0,3 0,37 3,0-1,0-2,48-6,-85 4,0 0,0 0,0-1,-1 0,1 0,0-1,-1 0,1 0,-1 0,0-1,0 0,-1 0,1 0,-1-1,0 0,0 0,0 0,-1-1,1 1,-1-1,-1 0,1-1,-1 1,3-10,0 1,-2-1,0 0,0 0,-2-1,0 1,0-1,-2 1,0-1,-4-24,4 38,-1-1,1 0,-1 1,0-1,0 1,-1-1,1 1,-1 0,1-1,-1 1,0 0,0 0,0 0,-1 0,1 1,-1-1,1 1,-1-1,0 1,0 0,0 0,-4-2,-17-5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5T17:23:16.46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4310 5,'-98'16,"-112"19,-114 16,-700 99,-8-26,686-89,52-6,-200 9,6-37,729-4,199-46,-327 32,172-23,50-5,60 3,1395-136,-1452 145,-82 9,175-25,-415 47,-18 1,-27 1,21 0,-72 3,0 3,-148 32,-8 12,-116 29,333-75,-59 17,-108 43,165-56,-35 8,37-11,1 0,-30 14,44-18,1 1,0 0,0 1,0-1,0 0,0 1,0-1,1 1,-1 0,1 0,-3 4,-5 13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7695" y="3314954"/>
            <a:ext cx="6887210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5390" y="5988304"/>
            <a:ext cx="567182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5130" y="2459482"/>
            <a:ext cx="3524631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72839" y="2459482"/>
            <a:ext cx="3524631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15387" y="3880865"/>
            <a:ext cx="2671825" cy="421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5556" y="2423921"/>
            <a:ext cx="7371486" cy="7160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54884" y="9944862"/>
            <a:ext cx="259283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5130" y="9944862"/>
            <a:ext cx="1863598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33872" y="9944862"/>
            <a:ext cx="1863598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.xml"/><Relationship Id="rId18" Type="http://schemas.openxmlformats.org/officeDocument/2006/relationships/image" Target="../media/image17.png"/><Relationship Id="rId26" Type="http://schemas.openxmlformats.org/officeDocument/2006/relationships/image" Target="../media/image20.png"/><Relationship Id="rId3" Type="http://schemas.openxmlformats.org/officeDocument/2006/relationships/customXml" Target="../ink/ink5.xml"/><Relationship Id="rId21" Type="http://schemas.openxmlformats.org/officeDocument/2006/relationships/customXml" Target="../ink/ink14.xml"/><Relationship Id="rId34" Type="http://schemas.openxmlformats.org/officeDocument/2006/relationships/image" Target="../media/image24.png"/><Relationship Id="rId7" Type="http://schemas.openxmlformats.org/officeDocument/2006/relationships/customXml" Target="../ink/ink7.xml"/><Relationship Id="rId12" Type="http://schemas.openxmlformats.org/officeDocument/2006/relationships/image" Target="../media/image14.png"/><Relationship Id="rId17" Type="http://schemas.openxmlformats.org/officeDocument/2006/relationships/customXml" Target="../ink/ink12.xml"/><Relationship Id="rId25" Type="http://schemas.openxmlformats.org/officeDocument/2006/relationships/customXml" Target="../ink/ink17.xml"/><Relationship Id="rId33" Type="http://schemas.openxmlformats.org/officeDocument/2006/relationships/customXml" Target="../ink/ink21.xml"/><Relationship Id="rId2" Type="http://schemas.openxmlformats.org/officeDocument/2006/relationships/image" Target="../media/image8.jpg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29" Type="http://schemas.openxmlformats.org/officeDocument/2006/relationships/customXml" Target="../ink/ink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customXml" Target="../ink/ink9.xml"/><Relationship Id="rId24" Type="http://schemas.openxmlformats.org/officeDocument/2006/relationships/customXml" Target="../ink/ink16.xml"/><Relationship Id="rId32" Type="http://schemas.openxmlformats.org/officeDocument/2006/relationships/image" Target="../media/image23.png"/><Relationship Id="rId5" Type="http://schemas.openxmlformats.org/officeDocument/2006/relationships/customXml" Target="../ink/ink6.xml"/><Relationship Id="rId15" Type="http://schemas.openxmlformats.org/officeDocument/2006/relationships/customXml" Target="../ink/ink11.xml"/><Relationship Id="rId23" Type="http://schemas.openxmlformats.org/officeDocument/2006/relationships/image" Target="../media/image19.png"/><Relationship Id="rId28" Type="http://schemas.openxmlformats.org/officeDocument/2006/relationships/image" Target="../media/image21.png"/><Relationship Id="rId36" Type="http://schemas.openxmlformats.org/officeDocument/2006/relationships/image" Target="../media/image7.png"/><Relationship Id="rId10" Type="http://schemas.openxmlformats.org/officeDocument/2006/relationships/image" Target="../media/image13.png"/><Relationship Id="rId19" Type="http://schemas.openxmlformats.org/officeDocument/2006/relationships/customXml" Target="../ink/ink13.xml"/><Relationship Id="rId31" Type="http://schemas.openxmlformats.org/officeDocument/2006/relationships/customXml" Target="../ink/ink20.xml"/><Relationship Id="rId4" Type="http://schemas.openxmlformats.org/officeDocument/2006/relationships/image" Target="../media/image10.png"/><Relationship Id="rId9" Type="http://schemas.openxmlformats.org/officeDocument/2006/relationships/customXml" Target="../ink/ink8.xml"/><Relationship Id="rId14" Type="http://schemas.openxmlformats.org/officeDocument/2006/relationships/image" Target="../media/image15.png"/><Relationship Id="rId22" Type="http://schemas.openxmlformats.org/officeDocument/2006/relationships/customXml" Target="../ink/ink15.xml"/><Relationship Id="rId27" Type="http://schemas.openxmlformats.org/officeDocument/2006/relationships/customXml" Target="../ink/ink18.xml"/><Relationship Id="rId30" Type="http://schemas.openxmlformats.org/officeDocument/2006/relationships/image" Target="../media/image22.png"/><Relationship Id="rId35" Type="http://schemas.openxmlformats.org/officeDocument/2006/relationships/customXml" Target="../ink/ink22.xml"/><Relationship Id="rId8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image" Target="../media/image7.png"/><Relationship Id="rId18" Type="http://schemas.openxmlformats.org/officeDocument/2006/relationships/customXml" Target="../ink/ink36.xml"/><Relationship Id="rId3" Type="http://schemas.openxmlformats.org/officeDocument/2006/relationships/customXml" Target="../ink/ink23.xml"/><Relationship Id="rId21" Type="http://schemas.openxmlformats.org/officeDocument/2006/relationships/customXml" Target="../ink/ink38.xml"/><Relationship Id="rId7" Type="http://schemas.openxmlformats.org/officeDocument/2006/relationships/customXml" Target="../ink/ink26.xml"/><Relationship Id="rId12" Type="http://schemas.openxmlformats.org/officeDocument/2006/relationships/customXml" Target="../ink/ink31.xml"/><Relationship Id="rId17" Type="http://schemas.openxmlformats.org/officeDocument/2006/relationships/customXml" Target="../ink/ink35.xml"/><Relationship Id="rId2" Type="http://schemas.openxmlformats.org/officeDocument/2006/relationships/image" Target="../media/image9.jpg"/><Relationship Id="rId16" Type="http://schemas.openxmlformats.org/officeDocument/2006/relationships/customXml" Target="../ink/ink34.xml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5.xml"/><Relationship Id="rId11" Type="http://schemas.openxmlformats.org/officeDocument/2006/relationships/customXml" Target="../ink/ink30.xml"/><Relationship Id="rId24" Type="http://schemas.openxmlformats.org/officeDocument/2006/relationships/customXml" Target="../ink/ink41.xml"/><Relationship Id="rId5" Type="http://schemas.openxmlformats.org/officeDocument/2006/relationships/customXml" Target="../ink/ink24.xml"/><Relationship Id="rId15" Type="http://schemas.openxmlformats.org/officeDocument/2006/relationships/customXml" Target="../ink/ink33.xml"/><Relationship Id="rId23" Type="http://schemas.openxmlformats.org/officeDocument/2006/relationships/customXml" Target="../ink/ink40.xml"/><Relationship Id="rId10" Type="http://schemas.openxmlformats.org/officeDocument/2006/relationships/customXml" Target="../ink/ink29.xml"/><Relationship Id="rId19" Type="http://schemas.openxmlformats.org/officeDocument/2006/relationships/customXml" Target="../ink/ink37.xml"/><Relationship Id="rId4" Type="http://schemas.openxmlformats.org/officeDocument/2006/relationships/image" Target="../media/image10.png"/><Relationship Id="rId9" Type="http://schemas.openxmlformats.org/officeDocument/2006/relationships/customXml" Target="../ink/ink28.xml"/><Relationship Id="rId14" Type="http://schemas.openxmlformats.org/officeDocument/2006/relationships/customXml" Target="../ink/ink32.xml"/><Relationship Id="rId22" Type="http://schemas.openxmlformats.org/officeDocument/2006/relationships/customXml" Target="../ink/ink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4364" y="3898900"/>
            <a:ext cx="3390773" cy="41165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90"/>
              </a:spcBef>
            </a:pPr>
            <a:r>
              <a:rPr b="1" spc="-5" dirty="0"/>
              <a:t>Project</a:t>
            </a:r>
            <a:r>
              <a:rPr b="1" spc="-100" dirty="0"/>
              <a:t> </a:t>
            </a:r>
            <a:r>
              <a:rPr b="1" spc="-5" dirty="0"/>
              <a:t>Report</a:t>
            </a:r>
            <a:r>
              <a:rPr b="1" spc="-110" dirty="0"/>
              <a:t> </a:t>
            </a:r>
            <a:r>
              <a:rPr b="1" spc="20"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04364" y="4400854"/>
            <a:ext cx="3079750" cy="69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9505" marR="5080" indent="-1107440">
              <a:lnSpc>
                <a:spcPct val="109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Banking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Management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System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45" dirty="0">
                <a:latin typeface="Times New Roman"/>
                <a:cs typeface="Times New Roman"/>
              </a:rPr>
              <a:t>JAVA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5105" y="6029705"/>
            <a:ext cx="172593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latin typeface="Times New Roman"/>
                <a:cs typeface="Times New Roman"/>
              </a:rPr>
              <a:t>Submitted</a:t>
            </a:r>
            <a:r>
              <a:rPr sz="2200" b="1" spc="-10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by:</a:t>
            </a:r>
            <a:endParaRPr sz="22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79725"/>
              </p:ext>
            </p:extLst>
          </p:nvPr>
        </p:nvGraphicFramePr>
        <p:xfrm>
          <a:off x="2143125" y="6638925"/>
          <a:ext cx="5363844" cy="14866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8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903">
                <a:tc>
                  <a:txBody>
                    <a:bodyPr/>
                    <a:lstStyle/>
                    <a:p>
                      <a:pPr marL="70485">
                        <a:lnSpc>
                          <a:spcPts val="2055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9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Rajesh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960"/>
                        </a:lnSpc>
                      </a:pPr>
                      <a:r>
                        <a:rPr sz="1800" b="1" i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Satya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9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SaiSree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27">
                <a:tc>
                  <a:txBody>
                    <a:bodyPr/>
                    <a:lstStyle/>
                    <a:p>
                      <a:pPr marL="70485">
                        <a:lnSpc>
                          <a:spcPts val="2055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Roll</a:t>
                      </a:r>
                      <a:r>
                        <a:rPr sz="1800" b="1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960"/>
                        </a:lnSpc>
                      </a:pPr>
                      <a:r>
                        <a:rPr sz="1800" spc="10" dirty="0">
                          <a:latin typeface="Times New Roman"/>
                          <a:cs typeface="Times New Roman"/>
                        </a:rPr>
                        <a:t>51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960"/>
                        </a:lnSpc>
                      </a:pPr>
                      <a:r>
                        <a:rPr sz="1800" spc="10" dirty="0">
                          <a:latin typeface="Times New Roman"/>
                          <a:cs typeface="Times New Roman"/>
                        </a:rPr>
                        <a:t>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960"/>
                        </a:lnSpc>
                      </a:pPr>
                      <a:r>
                        <a:rPr sz="1800" spc="10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lang="en-IN" sz="1800" spc="1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21">
                <a:tc>
                  <a:txBody>
                    <a:bodyPr/>
                    <a:lstStyle/>
                    <a:p>
                      <a:pPr marL="70485">
                        <a:lnSpc>
                          <a:spcPts val="196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Reg.</a:t>
                      </a:r>
                      <a:r>
                        <a:rPr sz="1800" b="1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9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12115363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9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12114535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960"/>
                        </a:lnSpc>
                      </a:pPr>
                      <a:r>
                        <a:rPr sz="1800" spc="10" dirty="0">
                          <a:latin typeface="Times New Roman"/>
                          <a:cs typeface="Times New Roman"/>
                        </a:rPr>
                        <a:t>1211</a:t>
                      </a:r>
                      <a:r>
                        <a:rPr lang="en-IN" sz="1800" spc="10" dirty="0">
                          <a:latin typeface="Times New Roman"/>
                          <a:cs typeface="Times New Roman"/>
                        </a:rPr>
                        <a:t>4133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808">
                <a:tc>
                  <a:txBody>
                    <a:bodyPr/>
                    <a:lstStyle/>
                    <a:p>
                      <a:pPr marL="70485">
                        <a:lnSpc>
                          <a:spcPts val="2055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Section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9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K21QT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9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K21QT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9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K21QT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2400" y="946087"/>
            <a:ext cx="5257800" cy="24016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233" y="1384300"/>
            <a:ext cx="7897367" cy="57022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69511" y="2539"/>
            <a:ext cx="157480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-10" dirty="0">
                <a:latin typeface="Arial MT"/>
                <a:cs typeface="Arial MT"/>
              </a:rPr>
              <a:t>lOMoARcPSD|23690038</a:t>
            </a:r>
            <a:endParaRPr sz="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041" y="1917700"/>
            <a:ext cx="7327900" cy="571804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69511" y="2539"/>
            <a:ext cx="157480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-10" dirty="0">
                <a:latin typeface="Arial MT"/>
                <a:cs typeface="Arial MT"/>
              </a:rPr>
              <a:t>lOMoARcPSD|23690038</a:t>
            </a:r>
            <a:endParaRPr sz="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051" y="1384300"/>
            <a:ext cx="7518400" cy="60705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69511" y="2539"/>
            <a:ext cx="157480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-10" dirty="0">
                <a:latin typeface="Arial MT"/>
                <a:cs typeface="Arial MT"/>
              </a:rPr>
              <a:t>lOMoARcPSD|23690038</a:t>
            </a:r>
            <a:endParaRPr sz="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311" y="1841500"/>
            <a:ext cx="7264400" cy="57911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69511" y="2539"/>
            <a:ext cx="157480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-10" dirty="0">
                <a:latin typeface="Arial MT"/>
                <a:cs typeface="Arial MT"/>
              </a:rPr>
              <a:t>lOMoARcPSD|23690038</a:t>
            </a:r>
            <a:endParaRPr sz="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416" y="176783"/>
            <a:ext cx="6502400" cy="56134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69511" y="2539"/>
            <a:ext cx="157480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-10" dirty="0">
                <a:latin typeface="Arial MT"/>
                <a:cs typeface="Arial MT"/>
              </a:rPr>
              <a:t>lOMoARcPSD|23690038</a:t>
            </a:r>
            <a:endParaRPr sz="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2858" y="1536700"/>
            <a:ext cx="7708265" cy="5902960"/>
            <a:chOff x="0" y="0"/>
            <a:chExt cx="8101965" cy="6070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01583" cy="60705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5792" y="5516879"/>
              <a:ext cx="3810000" cy="36271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969511" y="2539"/>
            <a:ext cx="157480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-10" dirty="0">
                <a:latin typeface="Arial MT"/>
                <a:cs typeface="Arial MT"/>
              </a:rPr>
              <a:t>lOMoARcPSD|23690038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28341" y="5843396"/>
            <a:ext cx="263398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15" dirty="0">
                <a:solidFill>
                  <a:srgbClr val="4B4B4B"/>
                </a:solidFill>
                <a:latin typeface="Arial MT"/>
                <a:cs typeface="Arial MT"/>
              </a:rPr>
              <a:t>Downloaded</a:t>
            </a:r>
            <a:r>
              <a:rPr sz="800" spc="125" dirty="0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4B4B4B"/>
                </a:solidFill>
                <a:latin typeface="Arial MT"/>
                <a:cs typeface="Arial MT"/>
              </a:rPr>
              <a:t>by</a:t>
            </a:r>
            <a:r>
              <a:rPr sz="800" spc="15" dirty="0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sz="800" spc="-15" dirty="0">
                <a:solidFill>
                  <a:srgbClr val="4B4B4B"/>
                </a:solidFill>
                <a:latin typeface="Arial MT"/>
                <a:cs typeface="Arial MT"/>
              </a:rPr>
              <a:t>Serena</a:t>
            </a:r>
            <a:r>
              <a:rPr sz="800" spc="75" dirty="0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sz="800" spc="-15" dirty="0">
                <a:solidFill>
                  <a:srgbClr val="4B4B4B"/>
                </a:solidFill>
                <a:latin typeface="Arial MT"/>
                <a:cs typeface="Arial MT"/>
              </a:rPr>
              <a:t>Sinha</a:t>
            </a:r>
            <a:r>
              <a:rPr sz="800" spc="70" dirty="0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4B4B4B"/>
                </a:solidFill>
                <a:latin typeface="Arial MT"/>
                <a:cs typeface="Arial MT"/>
              </a:rPr>
              <a:t>(serena31may@gmail.com)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111" y="1612900"/>
            <a:ext cx="7416800" cy="59943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69511" y="2539"/>
            <a:ext cx="157480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-10" dirty="0">
                <a:latin typeface="Arial MT"/>
                <a:cs typeface="Arial MT"/>
              </a:rPr>
              <a:t>lOMoARcPSD|23690038</a:t>
            </a:r>
            <a:endParaRPr sz="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841" y="1993900"/>
            <a:ext cx="7226300" cy="54864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69511" y="2539"/>
            <a:ext cx="157480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-10" dirty="0">
                <a:latin typeface="Arial MT"/>
                <a:cs typeface="Arial MT"/>
              </a:rPr>
              <a:t>lOMoARcPSD|23690038</a:t>
            </a:r>
            <a:endParaRPr sz="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111" y="1612900"/>
            <a:ext cx="6908800" cy="57911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69511" y="2539"/>
            <a:ext cx="157480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-10" dirty="0">
                <a:latin typeface="Arial MT"/>
                <a:cs typeface="Arial MT"/>
              </a:rPr>
              <a:t>lOMoARcPSD|23690038</a:t>
            </a:r>
            <a:endParaRPr sz="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5151" y="390905"/>
            <a:ext cx="5245735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0110" marR="5080" indent="-2138045">
              <a:lnSpc>
                <a:spcPct val="100000"/>
              </a:lnSpc>
              <a:spcBef>
                <a:spcPts val="105"/>
              </a:spcBef>
            </a:pPr>
            <a:r>
              <a:rPr sz="2800" u="none" dirty="0"/>
              <a:t>Banking</a:t>
            </a:r>
            <a:r>
              <a:rPr sz="2800" u="none" spc="-20" dirty="0"/>
              <a:t> </a:t>
            </a:r>
            <a:r>
              <a:rPr sz="2800" u="none" dirty="0"/>
              <a:t>Management</a:t>
            </a:r>
            <a:r>
              <a:rPr sz="2800" u="none" spc="5" dirty="0"/>
              <a:t> </a:t>
            </a:r>
            <a:r>
              <a:rPr sz="2800" u="none" dirty="0"/>
              <a:t>System</a:t>
            </a:r>
            <a:r>
              <a:rPr sz="2800" u="none" spc="-55" dirty="0"/>
              <a:t> </a:t>
            </a:r>
            <a:r>
              <a:rPr sz="2800" u="none" spc="-5" dirty="0"/>
              <a:t>Code: </a:t>
            </a:r>
            <a:r>
              <a:rPr sz="2800" u="none" spc="-620" dirty="0"/>
              <a:t> </a:t>
            </a:r>
            <a:r>
              <a:rPr sz="2800" u="none" dirty="0"/>
              <a:t>in</a:t>
            </a:r>
            <a:r>
              <a:rPr sz="2800" u="none" spc="-5" dirty="0"/>
              <a:t> java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65556" y="2423921"/>
            <a:ext cx="6553834" cy="7160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mport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java.util.Scanner;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public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BankApplication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"/>
              <a:cs typeface="Calibri"/>
            </a:endParaRPr>
          </a:p>
          <a:p>
            <a:pPr marL="433070" marR="2725420" indent="-21082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public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static</a:t>
            </a:r>
            <a:r>
              <a:rPr sz="1800" dirty="0">
                <a:latin typeface="Calibri"/>
                <a:cs typeface="Calibri"/>
              </a:rPr>
              <a:t> void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main(String[]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args)</a:t>
            </a:r>
            <a:r>
              <a:rPr sz="1800" dirty="0">
                <a:latin typeface="Calibri"/>
                <a:cs typeface="Calibri"/>
              </a:rPr>
              <a:t> {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Scanner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sc=new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Scanner(System.in);</a:t>
            </a:r>
            <a:endParaRPr sz="1800">
              <a:latin typeface="Calibri"/>
              <a:cs typeface="Calibri"/>
            </a:endParaRPr>
          </a:p>
          <a:p>
            <a:pPr marL="12700" marR="5080" indent="42037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System.out.println("Enter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 </a:t>
            </a:r>
            <a:r>
              <a:rPr sz="1800" spc="-5" dirty="0">
                <a:latin typeface="Calibri"/>
                <a:cs typeface="Calibri"/>
              </a:rPr>
              <a:t>'Name'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'CustomerId'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access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5" dirty="0">
                <a:latin typeface="Calibri"/>
                <a:cs typeface="Calibri"/>
              </a:rPr>
              <a:t> Bank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account:");</a:t>
            </a:r>
            <a:endParaRPr sz="1800">
              <a:latin typeface="Calibri"/>
              <a:cs typeface="Calibri"/>
            </a:endParaRPr>
          </a:p>
          <a:p>
            <a:pPr marL="433070" marR="312039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String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name=sc.nextLine();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customerId=sc.nextLine();</a:t>
            </a:r>
            <a:endParaRPr sz="1800">
              <a:latin typeface="Calibri"/>
              <a:cs typeface="Calibri"/>
            </a:endParaRPr>
          </a:p>
          <a:p>
            <a:pPr marL="43307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BankAccount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obj1=new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BankAccount(name,customerId);</a:t>
            </a:r>
            <a:endParaRPr sz="1800">
              <a:latin typeface="Calibri"/>
              <a:cs typeface="Calibri"/>
            </a:endParaRPr>
          </a:p>
          <a:p>
            <a:pPr marL="43307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obj1.menu();</a:t>
            </a:r>
            <a:endParaRPr sz="18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222885" marR="4636135" indent="-21082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class BankAccount{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double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bal;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double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prevTrans;</a:t>
            </a:r>
            <a:endParaRPr sz="18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String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customerName;</a:t>
            </a:r>
            <a:endParaRPr sz="18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String customerId;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433070" marR="1154430" indent="-21082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BankAccount(String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customerName,String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customerId){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this.customerName=customerName;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this.customerId=customerId;</a:t>
            </a:r>
            <a:endParaRPr sz="18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161" y="1308100"/>
            <a:ext cx="7124700" cy="62077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69511" y="2539"/>
            <a:ext cx="157480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-10" dirty="0">
                <a:latin typeface="Arial MT"/>
                <a:cs typeface="Arial MT"/>
              </a:rPr>
              <a:t>lOMoARcPSD|23690038</a:t>
            </a:r>
            <a:endParaRPr sz="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556" y="0"/>
            <a:ext cx="5979160" cy="770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void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deposit(double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amount){</a:t>
            </a:r>
            <a:endParaRPr sz="1800">
              <a:latin typeface="Calibri"/>
              <a:cs typeface="Calibri"/>
            </a:endParaRPr>
          </a:p>
          <a:p>
            <a:pPr marL="640715" marR="3503295" indent="-20764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if(amount!=0){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bal+=amount;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v</a:t>
            </a:r>
            <a:r>
              <a:rPr sz="1800" spc="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ra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s=</a:t>
            </a:r>
            <a:r>
              <a:rPr sz="1800" dirty="0">
                <a:latin typeface="Calibri"/>
                <a:cs typeface="Calibri"/>
              </a:rPr>
              <a:t>am</a:t>
            </a:r>
            <a:r>
              <a:rPr sz="1800" spc="1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un</a:t>
            </a:r>
            <a:r>
              <a:rPr sz="1800" dirty="0">
                <a:latin typeface="Calibri"/>
                <a:cs typeface="Calibri"/>
              </a:rPr>
              <a:t>t;</a:t>
            </a:r>
            <a:endParaRPr sz="1800">
              <a:latin typeface="Calibri"/>
              <a:cs typeface="Calibri"/>
            </a:endParaRPr>
          </a:p>
          <a:p>
            <a:pPr marL="43307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433070" marR="3126740" indent="-21082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void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withdraw(double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amt){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if(amt!=0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&amp;&amp;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bal&gt;=amt){</a:t>
            </a:r>
            <a:endParaRPr sz="1800">
              <a:latin typeface="Calibri"/>
              <a:cs typeface="Calibri"/>
            </a:endParaRPr>
          </a:p>
          <a:p>
            <a:pPr marL="640715" marR="3792854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bal-=amt;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v</a:t>
            </a:r>
            <a:r>
              <a:rPr sz="1800" spc="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ra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s=</a:t>
            </a:r>
            <a:r>
              <a:rPr sz="1800" dirty="0">
                <a:latin typeface="Calibri"/>
                <a:cs typeface="Calibri"/>
              </a:rPr>
              <a:t>-amt;</a:t>
            </a:r>
            <a:endParaRPr sz="1800">
              <a:latin typeface="Calibri"/>
              <a:cs typeface="Calibri"/>
            </a:endParaRPr>
          </a:p>
          <a:p>
            <a:pPr marL="43307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43307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else </a:t>
            </a:r>
            <a:r>
              <a:rPr sz="1800" spc="-5" dirty="0">
                <a:latin typeface="Calibri"/>
                <a:cs typeface="Calibri"/>
              </a:rPr>
              <a:t>if(bal&lt;amt){</a:t>
            </a:r>
            <a:endParaRPr sz="1800">
              <a:latin typeface="Calibri"/>
              <a:cs typeface="Calibri"/>
            </a:endParaRPr>
          </a:p>
          <a:p>
            <a:pPr marL="64071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System.out.println("Bank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balance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insufficient");</a:t>
            </a:r>
            <a:endParaRPr sz="1800">
              <a:latin typeface="Calibri"/>
              <a:cs typeface="Calibri"/>
            </a:endParaRPr>
          </a:p>
          <a:p>
            <a:pPr marL="43307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433070" marR="3485515" indent="-21082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void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getPreviousTrans(){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if(prevTrans&gt;0){</a:t>
            </a:r>
            <a:endParaRPr sz="1800">
              <a:latin typeface="Calibri"/>
              <a:cs typeface="Calibri"/>
            </a:endParaRPr>
          </a:p>
          <a:p>
            <a:pPr marL="64071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System.out.println("Deposited: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"+prevTrans);</a:t>
            </a:r>
            <a:endParaRPr sz="1800">
              <a:latin typeface="Calibri"/>
              <a:cs typeface="Calibri"/>
            </a:endParaRPr>
          </a:p>
          <a:p>
            <a:pPr marL="43307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43307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else </a:t>
            </a:r>
            <a:r>
              <a:rPr sz="1800" spc="-5" dirty="0">
                <a:latin typeface="Calibri"/>
                <a:cs typeface="Calibri"/>
              </a:rPr>
              <a:t>if(prevTrans&lt;0){</a:t>
            </a:r>
            <a:endParaRPr sz="1800">
              <a:latin typeface="Calibri"/>
              <a:cs typeface="Calibri"/>
            </a:endParaRPr>
          </a:p>
          <a:p>
            <a:pPr marL="64071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System.out.println("Withdrawn: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"+Math.abs(prevTrans));</a:t>
            </a:r>
            <a:endParaRPr sz="1800">
              <a:latin typeface="Calibri"/>
              <a:cs typeface="Calibri"/>
            </a:endParaRPr>
          </a:p>
          <a:p>
            <a:pPr marL="43307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43307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else{</a:t>
            </a:r>
            <a:endParaRPr sz="1800">
              <a:latin typeface="Calibri"/>
              <a:cs typeface="Calibri"/>
            </a:endParaRPr>
          </a:p>
          <a:p>
            <a:pPr marL="64071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System.out.println("No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transaction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occured");</a:t>
            </a:r>
            <a:endParaRPr sz="1800">
              <a:latin typeface="Calibri"/>
              <a:cs typeface="Calibri"/>
            </a:endParaRPr>
          </a:p>
          <a:p>
            <a:pPr marL="43307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301" y="61086"/>
            <a:ext cx="5737225" cy="9080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void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menu(){</a:t>
            </a:r>
            <a:endParaRPr sz="1800">
              <a:latin typeface="Calibri"/>
              <a:cs typeface="Calibri"/>
            </a:endParaRPr>
          </a:p>
          <a:p>
            <a:pPr marL="43307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char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option;</a:t>
            </a:r>
            <a:endParaRPr sz="1800">
              <a:latin typeface="Calibri"/>
              <a:cs typeface="Calibri"/>
            </a:endParaRPr>
          </a:p>
          <a:p>
            <a:pPr marL="433070" marR="70548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Scanner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sc=new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Scanner(System.in);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System.out.println("Welcome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"+customerName);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System.out.println("Your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ID:"+customerId);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System.out.println("\n");</a:t>
            </a:r>
            <a:endParaRPr sz="1800">
              <a:latin typeface="Calibri"/>
              <a:cs typeface="Calibri"/>
            </a:endParaRPr>
          </a:p>
          <a:p>
            <a:pPr marL="433070" marR="101028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System.out.println("a)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Check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Balance");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System.out.println("b)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Deposit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Amount");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System.out.println("c)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Withdraw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Amount");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System.out.println("d)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Previous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Transaction");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System.out.println("e)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Exit");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43307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do{</a:t>
            </a:r>
            <a:endParaRPr sz="1800">
              <a:latin typeface="Calibri"/>
              <a:cs typeface="Calibri"/>
            </a:endParaRPr>
          </a:p>
          <a:p>
            <a:pPr marL="640715" marR="116586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System.out.println("****************");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System.out.println("Choose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option");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option=sc.next().charAt(0);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System.out.println("\n");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850900" marR="3615690" indent="-210820" algn="just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switch (option){ </a:t>
            </a:r>
            <a:r>
              <a:rPr sz="1800" spc="-4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'a':</a:t>
            </a:r>
            <a:endParaRPr sz="1800">
              <a:latin typeface="Calibri"/>
              <a:cs typeface="Calibri"/>
            </a:endParaRPr>
          </a:p>
          <a:p>
            <a:pPr marL="1061720" marR="1272540" algn="just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System.out.println("......................");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System.out.println("Balance ="+bal);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System.out.println("......................");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System.out.println("\n");</a:t>
            </a:r>
            <a:endParaRPr sz="1800">
              <a:latin typeface="Calibri"/>
              <a:cs typeface="Calibri"/>
            </a:endParaRPr>
          </a:p>
          <a:p>
            <a:pPr marR="4081779" algn="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break;</a:t>
            </a:r>
            <a:endParaRPr sz="1800">
              <a:latin typeface="Calibri"/>
              <a:cs typeface="Calibri"/>
            </a:endParaRPr>
          </a:p>
          <a:p>
            <a:pPr marR="4130675" algn="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case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'b':</a:t>
            </a:r>
            <a:endParaRPr sz="1800">
              <a:latin typeface="Calibri"/>
              <a:cs typeface="Calibri"/>
            </a:endParaRPr>
          </a:p>
          <a:p>
            <a:pPr marL="1061720" marR="50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System.out.println("......................");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System.out.println("Enter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deposit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:");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System.out.println("......................");</a:t>
            </a:r>
            <a:endParaRPr sz="1800">
              <a:latin typeface="Calibri"/>
              <a:cs typeface="Calibri"/>
            </a:endParaRPr>
          </a:p>
          <a:p>
            <a:pPr marL="1061720" marR="1967864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double amt=sc.nextDouble();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deposit(amt);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System.out.println("\n");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break;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556" y="0"/>
            <a:ext cx="6474460" cy="8257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case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'c':</a:t>
            </a:r>
            <a:endParaRPr sz="1800">
              <a:latin typeface="Calibri"/>
              <a:cs typeface="Calibri"/>
            </a:endParaRPr>
          </a:p>
          <a:p>
            <a:pPr marL="1061085" marR="5105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System.out.println("......................");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System.out.println("Enter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Withdraw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:");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System.out.println("......................");</a:t>
            </a:r>
            <a:endParaRPr sz="1800">
              <a:latin typeface="Calibri"/>
              <a:cs typeface="Calibri"/>
            </a:endParaRPr>
          </a:p>
          <a:p>
            <a:pPr marL="1061085" marR="250063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double amtW=sc.nextDouble();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withdraw(amtW);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System.out.println("\n");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break;</a:t>
            </a:r>
            <a:endParaRPr sz="1800">
              <a:latin typeface="Calibri"/>
              <a:cs typeface="Calibri"/>
            </a:endParaRPr>
          </a:p>
          <a:p>
            <a:pPr marL="1061085" marR="2031364" indent="-21082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case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'd':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System.out.println("......................");</a:t>
            </a:r>
            <a:endParaRPr sz="1800">
              <a:latin typeface="Calibri"/>
              <a:cs typeface="Calibri"/>
            </a:endParaRPr>
          </a:p>
          <a:p>
            <a:pPr marL="1061085" marR="130238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System.out.println("Previous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Transaction:");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getPreviousTrans();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System.out.println("......................");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System.out.println("\n");</a:t>
            </a:r>
            <a:endParaRPr sz="1800">
              <a:latin typeface="Calibri"/>
              <a:cs typeface="Calibri"/>
            </a:endParaRPr>
          </a:p>
          <a:p>
            <a:pPr marL="106108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break;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061085" marR="2031364" indent="-21082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case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'e':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System.out.println("......................");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break;</a:t>
            </a:r>
            <a:endParaRPr sz="1800">
              <a:latin typeface="Calibri"/>
              <a:cs typeface="Calibri"/>
            </a:endParaRPr>
          </a:p>
          <a:p>
            <a:pPr marL="8509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default:</a:t>
            </a:r>
            <a:endParaRPr sz="1800">
              <a:latin typeface="Calibri"/>
              <a:cs typeface="Calibri"/>
            </a:endParaRPr>
          </a:p>
          <a:p>
            <a:pPr marL="106108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System.out.println("Choose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correct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proceed");</a:t>
            </a:r>
            <a:endParaRPr sz="1800">
              <a:latin typeface="Calibri"/>
              <a:cs typeface="Calibri"/>
            </a:endParaRPr>
          </a:p>
          <a:p>
            <a:pPr marL="106108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break;</a:t>
            </a:r>
            <a:endParaRPr sz="1800">
              <a:latin typeface="Calibri"/>
              <a:cs typeface="Calibri"/>
            </a:endParaRPr>
          </a:p>
          <a:p>
            <a:pPr marL="64071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43307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}while(option!='e');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43307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System.out.println("Thank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using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banking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services");</a:t>
            </a:r>
            <a:endParaRPr sz="18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4591"/>
            <a:ext cx="7416800" cy="558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69511" y="2539"/>
            <a:ext cx="157480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-10" dirty="0">
                <a:latin typeface="Arial MT"/>
                <a:cs typeface="Arial MT"/>
              </a:rPr>
              <a:t>lOMoARcPSD|23690038</a:t>
            </a:r>
            <a:endParaRPr sz="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191" y="1155700"/>
            <a:ext cx="7213600" cy="73507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69511" y="2539"/>
            <a:ext cx="157480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-10" dirty="0">
                <a:latin typeface="Arial MT"/>
                <a:cs typeface="Arial MT"/>
              </a:rPr>
              <a:t>lOMoARcPSD|23690038</a:t>
            </a:r>
            <a:endParaRPr sz="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11" y="1384300"/>
            <a:ext cx="7823200" cy="70104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69511" y="2539"/>
            <a:ext cx="157480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-10" dirty="0">
                <a:latin typeface="Arial MT"/>
                <a:cs typeface="Arial MT"/>
              </a:rPr>
              <a:t>lOMoARcPSD|23690038</a:t>
            </a:r>
            <a:endParaRPr sz="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900" y="1828798"/>
            <a:ext cx="7086600" cy="50419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69511" y="2539"/>
            <a:ext cx="157480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-10" dirty="0">
                <a:latin typeface="Arial MT"/>
                <a:cs typeface="Arial MT"/>
              </a:rPr>
              <a:t>lOMoARcPSD|23690038</a:t>
            </a:r>
            <a:endParaRPr sz="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-5708" t="764" r="5708" b="-764"/>
          <a:stretch/>
        </p:blipFill>
        <p:spPr>
          <a:xfrm>
            <a:off x="355091" y="1547081"/>
            <a:ext cx="7747509" cy="594746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69511" y="2539"/>
            <a:ext cx="157480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-10" dirty="0">
                <a:latin typeface="Arial MT"/>
                <a:cs typeface="Arial MT"/>
              </a:rPr>
              <a:t>lOMoARcPSD|23690038</a:t>
            </a:r>
            <a:endParaRPr sz="100">
              <a:latin typeface="Arial MT"/>
              <a:cs typeface="Arial M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0D5F5E-4022-2D83-8963-9DA2B43430C2}"/>
                  </a:ext>
                </a:extLst>
              </p14:cNvPr>
              <p14:cNvContentPartPr/>
              <p14:nvPr/>
            </p14:nvContentPartPr>
            <p14:xfrm>
              <a:off x="2651256" y="4827384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0D5F5E-4022-2D83-8963-9DA2B43430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7616" y="471974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EB3127E-A8FF-FB9D-3844-BC8A0CDFEB59}"/>
                  </a:ext>
                </a:extLst>
              </p14:cNvPr>
              <p14:cNvContentPartPr/>
              <p14:nvPr/>
            </p14:nvContentPartPr>
            <p14:xfrm>
              <a:off x="2651256" y="482738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EB3127E-A8FF-FB9D-3844-BC8A0CDFEB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7616" y="471974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493BF76-AC4A-642E-387B-9A53B3D5A63F}"/>
                  </a:ext>
                </a:extLst>
              </p14:cNvPr>
              <p14:cNvContentPartPr/>
              <p14:nvPr/>
            </p14:nvContentPartPr>
            <p14:xfrm>
              <a:off x="2651256" y="482738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493BF76-AC4A-642E-387B-9A53B3D5A6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7616" y="471974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D1B4EC5-0DCE-25E0-71B7-8894FC53F2AB}"/>
                  </a:ext>
                </a:extLst>
              </p14:cNvPr>
              <p14:cNvContentPartPr/>
              <p14:nvPr/>
            </p14:nvContentPartPr>
            <p14:xfrm>
              <a:off x="2651256" y="482738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D1B4EC5-0DCE-25E0-71B7-8894FC53F2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7616" y="4719744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991" y="1079500"/>
            <a:ext cx="7620000" cy="69697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69511" y="2539"/>
            <a:ext cx="157480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-10" dirty="0">
                <a:latin typeface="Arial MT"/>
                <a:cs typeface="Arial MT"/>
              </a:rPr>
              <a:t>lOMoARcPSD|23690038</a:t>
            </a:r>
            <a:endParaRPr sz="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451" y="1536700"/>
            <a:ext cx="7213600" cy="57911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69511" y="2539"/>
            <a:ext cx="157480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-10" dirty="0">
                <a:latin typeface="Arial MT"/>
                <a:cs typeface="Arial MT"/>
              </a:rPr>
              <a:t>lOMoARcPSD|23690038</a:t>
            </a:r>
            <a:endParaRPr sz="100">
              <a:latin typeface="Arial MT"/>
              <a:cs typeface="Arial M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7BDEB0-8CF2-EDD6-83B3-AB20AC5A737E}"/>
                  </a:ext>
                </a:extLst>
              </p14:cNvPr>
              <p14:cNvContentPartPr/>
              <p14:nvPr/>
            </p14:nvContentPartPr>
            <p14:xfrm>
              <a:off x="-980593" y="6016638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7BDEB0-8CF2-EDD6-83B3-AB20AC5A73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89593" y="600763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A07918D-35ED-49B6-4BEE-C4D26F219666}"/>
                  </a:ext>
                </a:extLst>
              </p14:cNvPr>
              <p14:cNvContentPartPr/>
              <p14:nvPr/>
            </p14:nvContentPartPr>
            <p14:xfrm>
              <a:off x="4373327" y="1669278"/>
              <a:ext cx="857880" cy="572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A07918D-35ED-49B6-4BEE-C4D26F21966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64327" y="1660278"/>
                <a:ext cx="875520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77F46F2-4304-BD04-37C4-7CB9C1F340EF}"/>
                  </a:ext>
                </a:extLst>
              </p14:cNvPr>
              <p14:cNvContentPartPr/>
              <p14:nvPr/>
            </p14:nvContentPartPr>
            <p14:xfrm>
              <a:off x="4916207" y="1948278"/>
              <a:ext cx="947880" cy="227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77F46F2-4304-BD04-37C4-7CB9C1F340E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62207" y="1840278"/>
                <a:ext cx="105552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5CE1F2C-E383-C396-0A4E-60FA7ECD348B}"/>
                  </a:ext>
                </a:extLst>
              </p14:cNvPr>
              <p14:cNvContentPartPr/>
              <p14:nvPr/>
            </p14:nvContentPartPr>
            <p14:xfrm>
              <a:off x="4472687" y="1879878"/>
              <a:ext cx="1317240" cy="201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5CE1F2C-E383-C396-0A4E-60FA7ECD348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19047" y="1771878"/>
                <a:ext cx="142488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6C67BD8-3E71-49BB-4C9B-0A97926F8D70}"/>
                  </a:ext>
                </a:extLst>
              </p14:cNvPr>
              <p14:cNvContentPartPr/>
              <p14:nvPr/>
            </p14:nvContentPartPr>
            <p14:xfrm>
              <a:off x="4809647" y="1866918"/>
              <a:ext cx="1670760" cy="174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6C67BD8-3E71-49BB-4C9B-0A97926F8D7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55647" y="1759278"/>
                <a:ext cx="177840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C4118B6-B7EE-BDF8-8187-7DC664391E7A}"/>
                  </a:ext>
                </a:extLst>
              </p14:cNvPr>
              <p14:cNvContentPartPr/>
              <p14:nvPr/>
            </p14:nvContentPartPr>
            <p14:xfrm>
              <a:off x="4469087" y="1340958"/>
              <a:ext cx="1996920" cy="1226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C4118B6-B7EE-BDF8-8187-7DC664391E7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60087" y="1331958"/>
                <a:ext cx="2014560" cy="12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E90BEAE-2855-563E-E0C5-DA7A2ABDAD53}"/>
                  </a:ext>
                </a:extLst>
              </p14:cNvPr>
              <p14:cNvContentPartPr/>
              <p14:nvPr/>
            </p14:nvContentPartPr>
            <p14:xfrm>
              <a:off x="4035240" y="1665360"/>
              <a:ext cx="3373920" cy="945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E90BEAE-2855-563E-E0C5-DA7A2ABDAD5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26600" y="1656720"/>
                <a:ext cx="3391560" cy="96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D7F32BF6-9F98-39E9-EE31-C248966246E9}"/>
              </a:ext>
            </a:extLst>
          </p:cNvPr>
          <p:cNvGrpSpPr/>
          <p:nvPr/>
        </p:nvGrpSpPr>
        <p:grpSpPr>
          <a:xfrm>
            <a:off x="3962880" y="1257218"/>
            <a:ext cx="3712713" cy="1549800"/>
            <a:chOff x="3962880" y="1257218"/>
            <a:chExt cx="3712713" cy="154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7576F8F-7D2E-32FC-3590-EBACB3386790}"/>
                    </a:ext>
                  </a:extLst>
                </p14:cNvPr>
                <p14:cNvContentPartPr/>
                <p14:nvPr/>
              </p14:nvContentPartPr>
              <p14:xfrm>
                <a:off x="4725000" y="1294560"/>
                <a:ext cx="1121760" cy="1323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7576F8F-7D2E-32FC-3590-EBACB338679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716360" y="1285560"/>
                  <a:ext cx="1139400" cy="13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9497275-AF1C-1878-15A4-CD93E7B6262D}"/>
                    </a:ext>
                  </a:extLst>
                </p14:cNvPr>
                <p14:cNvContentPartPr/>
                <p14:nvPr/>
              </p14:nvContentPartPr>
              <p14:xfrm>
                <a:off x="4389480" y="2080080"/>
                <a:ext cx="1011240" cy="438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9497275-AF1C-1878-15A4-CD93E7B626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380480" y="2071080"/>
                  <a:ext cx="102888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E1FEA42-5AB2-3B3F-0299-C32258DCE08B}"/>
                    </a:ext>
                  </a:extLst>
                </p14:cNvPr>
                <p14:cNvContentPartPr/>
                <p14:nvPr/>
              </p14:nvContentPartPr>
              <p14:xfrm>
                <a:off x="5836680" y="193032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E1FEA42-5AB2-3B3F-0299-C32258DCE08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27680" y="19216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D0CAF11-88E8-A18E-4B25-C545EAEBA896}"/>
                    </a:ext>
                  </a:extLst>
                </p14:cNvPr>
                <p14:cNvContentPartPr/>
                <p14:nvPr/>
              </p14:nvContentPartPr>
              <p14:xfrm>
                <a:off x="4102200" y="1579680"/>
                <a:ext cx="2052000" cy="701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D0CAF11-88E8-A18E-4B25-C545EAEBA89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93560" y="1571040"/>
                  <a:ext cx="2069640" cy="71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FE68FEB-678B-FAA6-6F72-E1745B9CC689}"/>
                    </a:ext>
                  </a:extLst>
                </p14:cNvPr>
                <p14:cNvContentPartPr/>
                <p14:nvPr/>
              </p14:nvContentPartPr>
              <p14:xfrm>
                <a:off x="4897440" y="1936800"/>
                <a:ext cx="180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FE68FEB-678B-FAA6-6F72-E1745B9CC68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88440" y="1928160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92864F6-7D1E-15A1-9B7A-52D448DAE324}"/>
                    </a:ext>
                  </a:extLst>
                </p14:cNvPr>
                <p14:cNvContentPartPr/>
                <p14:nvPr/>
              </p14:nvContentPartPr>
              <p14:xfrm>
                <a:off x="3962880" y="1576440"/>
                <a:ext cx="3467520" cy="1126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92864F6-7D1E-15A1-9B7A-52D448DAE32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953880" y="1567800"/>
                  <a:ext cx="3485160" cy="11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23F1E0B-79F6-E790-F229-288822CC0DF6}"/>
                    </a:ext>
                  </a:extLst>
                </p14:cNvPr>
                <p14:cNvContentPartPr/>
                <p14:nvPr/>
              </p14:nvContentPartPr>
              <p14:xfrm>
                <a:off x="6738120" y="1812960"/>
                <a:ext cx="189000" cy="168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23F1E0B-79F6-E790-F229-288822CC0DF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729120" y="1803960"/>
                  <a:ext cx="2066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104E3B3-4C52-1FBE-0A44-FB4A91DF9984}"/>
                    </a:ext>
                  </a:extLst>
                </p14:cNvPr>
                <p14:cNvContentPartPr/>
                <p14:nvPr/>
              </p14:nvContentPartPr>
              <p14:xfrm>
                <a:off x="6545160" y="1618200"/>
                <a:ext cx="350640" cy="202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104E3B3-4C52-1FBE-0A44-FB4A91DF998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536520" y="1609560"/>
                  <a:ext cx="3682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EC3412F-FE8E-477F-E6FE-1C4856BB9CE5}"/>
                    </a:ext>
                  </a:extLst>
                </p14:cNvPr>
                <p14:cNvContentPartPr/>
                <p14:nvPr/>
              </p14:nvContentPartPr>
              <p14:xfrm>
                <a:off x="5139033" y="1257218"/>
                <a:ext cx="2536560" cy="1549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EC3412F-FE8E-477F-E6FE-1C4856BB9CE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130033" y="1248218"/>
                  <a:ext cx="2554200" cy="156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2EA12C0-9196-A895-8D96-DFC9DBB30720}"/>
                  </a:ext>
                </a:extLst>
              </p14:cNvPr>
              <p14:cNvContentPartPr/>
              <p14:nvPr/>
            </p14:nvContentPartPr>
            <p14:xfrm>
              <a:off x="7537713" y="6511058"/>
              <a:ext cx="152280" cy="12520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2EA12C0-9196-A895-8D96-DFC9DBB3072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528713" y="6502418"/>
                <a:ext cx="169920" cy="12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F50FC44-77C9-A311-8B0B-06A971A187E9}"/>
                  </a:ext>
                </a:extLst>
              </p14:cNvPr>
              <p14:cNvContentPartPr/>
              <p14:nvPr/>
            </p14:nvContentPartPr>
            <p14:xfrm>
              <a:off x="1827936" y="5284584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F50FC44-77C9-A311-8B0B-06A971A187E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774296" y="5176944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896" y="1920312"/>
            <a:ext cx="7315200" cy="56896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69511" y="2539"/>
            <a:ext cx="157480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-10" dirty="0">
                <a:latin typeface="Arial MT"/>
                <a:cs typeface="Arial MT"/>
              </a:rPr>
              <a:t>lOMoARcPSD|23690038</a:t>
            </a:r>
            <a:endParaRPr sz="100">
              <a:latin typeface="Arial MT"/>
              <a:cs typeface="Arial M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3F870B-0DE1-6DA2-3D59-DA1461080A73}"/>
                  </a:ext>
                </a:extLst>
              </p14:cNvPr>
              <p14:cNvContentPartPr/>
              <p14:nvPr/>
            </p14:nvContentPartPr>
            <p14:xfrm>
              <a:off x="4755096" y="356587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3F870B-0DE1-6DA2-3D59-DA1461080A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46096" y="355687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892ED6C-D47F-171C-3F85-C39D7FBFC50C}"/>
                  </a:ext>
                </a:extLst>
              </p14:cNvPr>
              <p14:cNvContentPartPr/>
              <p14:nvPr/>
            </p14:nvContentPartPr>
            <p14:xfrm>
              <a:off x="2998656" y="1920312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892ED6C-D47F-171C-3F85-C39D7FBFC5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0016" y="191167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31B8A32-E94C-B9D2-095A-A457D3DB8320}"/>
                  </a:ext>
                </a:extLst>
              </p14:cNvPr>
              <p14:cNvContentPartPr/>
              <p14:nvPr/>
            </p14:nvContentPartPr>
            <p14:xfrm>
              <a:off x="-6090264" y="201175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31B8A32-E94C-B9D2-095A-A457D3DB83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098904" y="20027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4E7AA9E-C9C9-459D-C17D-ACD7C8D05253}"/>
                  </a:ext>
                </a:extLst>
              </p14:cNvPr>
              <p14:cNvContentPartPr/>
              <p14:nvPr/>
            </p14:nvContentPartPr>
            <p14:xfrm>
              <a:off x="-6090264" y="201175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4E7AA9E-C9C9-459D-C17D-ACD7C8D052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098904" y="20027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29735C5-8AA0-8C75-4F43-822FDD7DEBFB}"/>
                  </a:ext>
                </a:extLst>
              </p14:cNvPr>
              <p14:cNvContentPartPr/>
              <p14:nvPr/>
            </p14:nvContentPartPr>
            <p14:xfrm>
              <a:off x="-6090264" y="201175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29735C5-8AA0-8C75-4F43-822FDD7DEB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098904" y="20027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236CBFD-F7CB-1099-5465-00E784F08C25}"/>
                  </a:ext>
                </a:extLst>
              </p14:cNvPr>
              <p14:cNvContentPartPr/>
              <p14:nvPr/>
            </p14:nvContentPartPr>
            <p14:xfrm>
              <a:off x="-6144984" y="446263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236CBFD-F7CB-1099-5465-00E784F08C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153984" y="445363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1021159B-6610-48DF-9F76-1BAA3A128529}"/>
              </a:ext>
            </a:extLst>
          </p:cNvPr>
          <p:cNvGrpSpPr/>
          <p:nvPr/>
        </p:nvGrpSpPr>
        <p:grpSpPr>
          <a:xfrm>
            <a:off x="3309696" y="3474432"/>
            <a:ext cx="360" cy="360"/>
            <a:chOff x="3309696" y="347443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12570EC-A8BF-C559-A051-64107388BA7C}"/>
                    </a:ext>
                  </a:extLst>
                </p14:cNvPr>
                <p14:cNvContentPartPr/>
                <p14:nvPr/>
              </p14:nvContentPartPr>
              <p14:xfrm>
                <a:off x="3309696" y="3474432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12570EC-A8BF-C559-A051-64107388BA7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01056" y="346579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672DF54-0C80-0DE6-7453-DCC43371DB38}"/>
                    </a:ext>
                  </a:extLst>
                </p14:cNvPr>
                <p14:cNvContentPartPr/>
                <p14:nvPr/>
              </p14:nvContentPartPr>
              <p14:xfrm>
                <a:off x="3309696" y="3474432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672DF54-0C80-0DE6-7453-DCC43371DB3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01056" y="346579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AA7424E-DF07-C3AB-D5ED-1AE39300B1EB}"/>
                  </a:ext>
                </a:extLst>
              </p14:cNvPr>
              <p14:cNvContentPartPr/>
              <p14:nvPr/>
            </p14:nvContentPartPr>
            <p14:xfrm>
              <a:off x="-4133664" y="619927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AA7424E-DF07-C3AB-D5ED-1AE39300B1E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4187304" y="6091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991B71E-CB82-FD5E-7DA1-A1E2A04D050B}"/>
                  </a:ext>
                </a:extLst>
              </p14:cNvPr>
              <p14:cNvContentPartPr/>
              <p14:nvPr/>
            </p14:nvContentPartPr>
            <p14:xfrm>
              <a:off x="2231496" y="310867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991B71E-CB82-FD5E-7DA1-A1E2A04D050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77496" y="30006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E7671DC-E93C-CAEC-0577-3551AB975926}"/>
                  </a:ext>
                </a:extLst>
              </p14:cNvPr>
              <p14:cNvContentPartPr/>
              <p14:nvPr/>
            </p14:nvContentPartPr>
            <p14:xfrm>
              <a:off x="2231496" y="310867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E7671DC-E93C-CAEC-0577-3551AB97592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77496" y="30006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984D07B-1365-6BBA-9F17-9249B90C4918}"/>
                  </a:ext>
                </a:extLst>
              </p14:cNvPr>
              <p14:cNvContentPartPr/>
              <p14:nvPr/>
            </p14:nvContentPartPr>
            <p14:xfrm>
              <a:off x="2231496" y="310867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984D07B-1365-6BBA-9F17-9249B90C49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77496" y="30006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C83C671-7E19-D888-8E2D-569719C8DA17}"/>
                  </a:ext>
                </a:extLst>
              </p14:cNvPr>
              <p14:cNvContentPartPr/>
              <p14:nvPr/>
            </p14:nvContentPartPr>
            <p14:xfrm>
              <a:off x="3766896" y="5266944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C83C671-7E19-D888-8E2D-569719C8DA1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13256" y="515930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02511AB-65AF-0CF2-F6B6-6CBCB14178F8}"/>
                  </a:ext>
                </a:extLst>
              </p14:cNvPr>
              <p14:cNvContentPartPr/>
              <p14:nvPr/>
            </p14:nvContentPartPr>
            <p14:xfrm>
              <a:off x="-3877344" y="446234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02511AB-65AF-0CF2-F6B6-6CBCB14178F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3931344" y="435470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102B529-75E3-1EC6-81B3-61BC5B9C30BD}"/>
                  </a:ext>
                </a:extLst>
              </p14:cNvPr>
              <p14:cNvContentPartPr/>
              <p14:nvPr/>
            </p14:nvContentPartPr>
            <p14:xfrm>
              <a:off x="3950496" y="3291984"/>
              <a:ext cx="74160" cy="1159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102B529-75E3-1EC6-81B3-61BC5B9C30B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896496" y="3183984"/>
                <a:ext cx="181800" cy="13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57ABFD8-D4C7-E4EC-B19B-998FB20FEF5F}"/>
                  </a:ext>
                </a:extLst>
              </p14:cNvPr>
              <p14:cNvContentPartPr/>
              <p14:nvPr/>
            </p14:nvContentPartPr>
            <p14:xfrm>
              <a:off x="3986856" y="4443984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57ABFD8-D4C7-E4EC-B19B-998FB20FEF5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32856" y="433598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AFCD925-ED93-E059-A237-80DAFFD5DD27}"/>
                  </a:ext>
                </a:extLst>
              </p14:cNvPr>
              <p14:cNvContentPartPr/>
              <p14:nvPr/>
            </p14:nvContentPartPr>
            <p14:xfrm>
              <a:off x="3986856" y="4443984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AFCD925-ED93-E059-A237-80DAFFD5DD2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32856" y="433598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44B2FDE-E3E7-D7D1-02EE-7CF1E650986A}"/>
                  </a:ext>
                </a:extLst>
              </p14:cNvPr>
              <p14:cNvContentPartPr/>
              <p14:nvPr/>
            </p14:nvContentPartPr>
            <p14:xfrm>
              <a:off x="3986856" y="4443984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44B2FDE-E3E7-D7D1-02EE-7CF1E65098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32856" y="433598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E6C9BF2-2B17-23E2-1B35-C1B9C099C74C}"/>
                  </a:ext>
                </a:extLst>
              </p14:cNvPr>
              <p14:cNvContentPartPr/>
              <p14:nvPr/>
            </p14:nvContentPartPr>
            <p14:xfrm>
              <a:off x="2742696" y="3090744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E6C9BF2-2B17-23E2-1B35-C1B9C099C74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88696" y="2983104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703</Words>
  <Application>Microsoft Office PowerPoint</Application>
  <PresentationFormat>Custom</PresentationFormat>
  <Paragraphs>132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 MT</vt:lpstr>
      <vt:lpstr>Calibri</vt:lpstr>
      <vt:lpstr>Times New Roman</vt:lpstr>
      <vt:lpstr>Office Theme</vt:lpstr>
      <vt:lpstr>Project Report 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Banking Management System Code:  in java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on</dc:title>
  <cp:lastModifiedBy>saisree</cp:lastModifiedBy>
  <cp:revision>2</cp:revision>
  <dcterms:created xsi:type="dcterms:W3CDTF">2023-04-15T17:17:02Z</dcterms:created>
  <dcterms:modified xsi:type="dcterms:W3CDTF">2023-04-15T17:32:10Z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2023-04-15T00:00:00Z</vt:filetime>
  </property>
</Properties>
</file>