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1051A-BCDA-45B9-81A1-60648321362A}" v="26" dt="2025-02-06T11:29:10.00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th8muthanna8@gmail.com" userId="40da4370c1ae1f03" providerId="LiveId" clId="{B361051A-BCDA-45B9-81A1-60648321362A}"/>
    <pc:docChg chg="undo custSel modSld">
      <pc:chgData name="rajath8muthanna8@gmail.com" userId="40da4370c1ae1f03" providerId="LiveId" clId="{B361051A-BCDA-45B9-81A1-60648321362A}" dt="2025-02-06T11:40:36.058" v="403" actId="207"/>
      <pc:docMkLst>
        <pc:docMk/>
      </pc:docMkLst>
      <pc:sldChg chg="modSp mod">
        <pc:chgData name="rajath8muthanna8@gmail.com" userId="40da4370c1ae1f03" providerId="LiveId" clId="{B361051A-BCDA-45B9-81A1-60648321362A}" dt="2025-02-06T10:45:35.363" v="27" actId="20577"/>
        <pc:sldMkLst>
          <pc:docMk/>
          <pc:sldMk cId="1267520530" sldId="256"/>
        </pc:sldMkLst>
        <pc:spChg chg="mod">
          <ac:chgData name="rajath8muthanna8@gmail.com" userId="40da4370c1ae1f03" providerId="LiveId" clId="{B361051A-BCDA-45B9-81A1-60648321362A}" dt="2025-02-06T10:45:35.363" v="27" actId="20577"/>
          <ac:spMkLst>
            <pc:docMk/>
            <pc:sldMk cId="1267520530" sldId="256"/>
            <ac:spMk id="21" creationId="{4820926E-2001-6A61-C482-DD70DED83EAF}"/>
          </ac:spMkLst>
        </pc:spChg>
      </pc:sldChg>
      <pc:sldChg chg="addSp delSp modSp mod">
        <pc:chgData name="rajath8muthanna8@gmail.com" userId="40da4370c1ae1f03" providerId="LiveId" clId="{B361051A-BCDA-45B9-81A1-60648321362A}" dt="2025-02-06T11:15:30.850" v="262" actId="27636"/>
        <pc:sldMkLst>
          <pc:docMk/>
          <pc:sldMk cId="4101174889" sldId="257"/>
        </pc:sldMkLst>
        <pc:spChg chg="mod">
          <ac:chgData name="rajath8muthanna8@gmail.com" userId="40da4370c1ae1f03" providerId="LiveId" clId="{B361051A-BCDA-45B9-81A1-60648321362A}" dt="2025-02-06T10:55:39.361" v="62" actId="1076"/>
          <ac:spMkLst>
            <pc:docMk/>
            <pc:sldMk cId="4101174889" sldId="257"/>
            <ac:spMk id="2" creationId="{D2D4E380-56A7-6BDC-43EF-40C1C5C2F7C2}"/>
          </ac:spMkLst>
        </pc:spChg>
        <pc:spChg chg="mod">
          <ac:chgData name="rajath8muthanna8@gmail.com" userId="40da4370c1ae1f03" providerId="LiveId" clId="{B361051A-BCDA-45B9-81A1-60648321362A}" dt="2025-02-06T11:15:30.850" v="262" actId="27636"/>
          <ac:spMkLst>
            <pc:docMk/>
            <pc:sldMk cId="4101174889" sldId="257"/>
            <ac:spMk id="3" creationId="{718518AA-EF9B-2EF9-D58D-CE007771C74A}"/>
          </ac:spMkLst>
        </pc:spChg>
        <pc:spChg chg="add del mod">
          <ac:chgData name="rajath8muthanna8@gmail.com" userId="40da4370c1ae1f03" providerId="LiveId" clId="{B361051A-BCDA-45B9-81A1-60648321362A}" dt="2025-02-06T10:55:31.091" v="61"/>
          <ac:spMkLst>
            <pc:docMk/>
            <pc:sldMk cId="4101174889" sldId="257"/>
            <ac:spMk id="7" creationId="{89143F9C-E11C-221E-0D68-BB7317C19802}"/>
          </ac:spMkLst>
        </pc:spChg>
        <pc:picChg chg="add mod">
          <ac:chgData name="rajath8muthanna8@gmail.com" userId="40da4370c1ae1f03" providerId="LiveId" clId="{B361051A-BCDA-45B9-81A1-60648321362A}" dt="2025-02-06T10:56:53.673" v="74" actId="1076"/>
          <ac:picMkLst>
            <pc:docMk/>
            <pc:sldMk cId="4101174889" sldId="257"/>
            <ac:picMk id="8" creationId="{878CD118-F171-9D42-6784-7A57F8EFAA3D}"/>
          </ac:picMkLst>
        </pc:picChg>
      </pc:sldChg>
      <pc:sldChg chg="addSp delSp modSp mod">
        <pc:chgData name="rajath8muthanna8@gmail.com" userId="40da4370c1ae1f03" providerId="LiveId" clId="{B361051A-BCDA-45B9-81A1-60648321362A}" dt="2025-02-06T11:31:58.520" v="382" actId="14100"/>
        <pc:sldMkLst>
          <pc:docMk/>
          <pc:sldMk cId="3228561386" sldId="258"/>
        </pc:sldMkLst>
        <pc:spChg chg="mod">
          <ac:chgData name="rajath8muthanna8@gmail.com" userId="40da4370c1ae1f03" providerId="LiveId" clId="{B361051A-BCDA-45B9-81A1-60648321362A}" dt="2025-02-06T11:24:17.027" v="288" actId="1076"/>
          <ac:spMkLst>
            <pc:docMk/>
            <pc:sldMk cId="3228561386" sldId="258"/>
            <ac:spMk id="2" creationId="{7361A055-9D65-9D46-5439-29AC9304C019}"/>
          </ac:spMkLst>
        </pc:spChg>
        <pc:spChg chg="mod">
          <ac:chgData name="rajath8muthanna8@gmail.com" userId="40da4370c1ae1f03" providerId="LiveId" clId="{B361051A-BCDA-45B9-81A1-60648321362A}" dt="2025-02-06T11:31:31.377" v="377" actId="14100"/>
          <ac:spMkLst>
            <pc:docMk/>
            <pc:sldMk cId="3228561386" sldId="258"/>
            <ac:spMk id="3" creationId="{2FCA897A-0C7E-3254-6413-03A234FB8CD4}"/>
          </ac:spMkLst>
        </pc:spChg>
        <pc:spChg chg="add del mod">
          <ac:chgData name="rajath8muthanna8@gmail.com" userId="40da4370c1ae1f03" providerId="LiveId" clId="{B361051A-BCDA-45B9-81A1-60648321362A}" dt="2025-02-06T11:27:46.053" v="318"/>
          <ac:spMkLst>
            <pc:docMk/>
            <pc:sldMk cId="3228561386" sldId="258"/>
            <ac:spMk id="7" creationId="{5924609C-D5B9-0F70-B043-DC146B48A5A4}"/>
          </ac:spMkLst>
        </pc:spChg>
        <pc:spChg chg="add mod">
          <ac:chgData name="rajath8muthanna8@gmail.com" userId="40da4370c1ae1f03" providerId="LiveId" clId="{B361051A-BCDA-45B9-81A1-60648321362A}" dt="2025-02-06T11:30:57.037" v="373" actId="27636"/>
          <ac:spMkLst>
            <pc:docMk/>
            <pc:sldMk cId="3228561386" sldId="258"/>
            <ac:spMk id="8" creationId="{1231DD58-E3F5-5AFB-DD94-5E910E72224C}"/>
          </ac:spMkLst>
        </pc:spChg>
        <pc:spChg chg="add del mod">
          <ac:chgData name="rajath8muthanna8@gmail.com" userId="40da4370c1ae1f03" providerId="LiveId" clId="{B361051A-BCDA-45B9-81A1-60648321362A}" dt="2025-02-06T11:29:41.361" v="360"/>
          <ac:spMkLst>
            <pc:docMk/>
            <pc:sldMk cId="3228561386" sldId="258"/>
            <ac:spMk id="11" creationId="{055B869B-3BD9-93F7-4975-CD111F19FA34}"/>
          </ac:spMkLst>
        </pc:spChg>
        <pc:graphicFrameChg chg="add mod modGraphic">
          <ac:chgData name="rajath8muthanna8@gmail.com" userId="40da4370c1ae1f03" providerId="LiveId" clId="{B361051A-BCDA-45B9-81A1-60648321362A}" dt="2025-02-06T11:31:43.554" v="379" actId="14100"/>
          <ac:graphicFrameMkLst>
            <pc:docMk/>
            <pc:sldMk cId="3228561386" sldId="258"/>
            <ac:graphicFrameMk id="9" creationId="{AF393ABE-C8AA-16C3-590E-DAC5083F1EA7}"/>
          </ac:graphicFrameMkLst>
        </pc:graphicFrameChg>
        <pc:graphicFrameChg chg="add mod modGraphic">
          <ac:chgData name="rajath8muthanna8@gmail.com" userId="40da4370c1ae1f03" providerId="LiveId" clId="{B361051A-BCDA-45B9-81A1-60648321362A}" dt="2025-02-06T11:31:58.520" v="382" actId="14100"/>
          <ac:graphicFrameMkLst>
            <pc:docMk/>
            <pc:sldMk cId="3228561386" sldId="258"/>
            <ac:graphicFrameMk id="10" creationId="{A137F4E1-D261-6439-64FF-ADEC84504E0C}"/>
          </ac:graphicFrameMkLst>
        </pc:graphicFrameChg>
      </pc:sldChg>
      <pc:sldChg chg="addSp delSp modSp mod">
        <pc:chgData name="rajath8muthanna8@gmail.com" userId="40da4370c1ae1f03" providerId="LiveId" clId="{B361051A-BCDA-45B9-81A1-60648321362A}" dt="2025-02-06T11:13:26.724" v="251" actId="14100"/>
        <pc:sldMkLst>
          <pc:docMk/>
          <pc:sldMk cId="3887525094" sldId="259"/>
        </pc:sldMkLst>
        <pc:spChg chg="mod">
          <ac:chgData name="rajath8muthanna8@gmail.com" userId="40da4370c1ae1f03" providerId="LiveId" clId="{B361051A-BCDA-45B9-81A1-60648321362A}" dt="2025-02-06T11:07:24.900" v="197" actId="1076"/>
          <ac:spMkLst>
            <pc:docMk/>
            <pc:sldMk cId="3887525094" sldId="259"/>
            <ac:spMk id="2" creationId="{C8F951A4-5FC0-E977-6EFA-F5BE0DE037A3}"/>
          </ac:spMkLst>
        </pc:spChg>
        <pc:spChg chg="del mod">
          <ac:chgData name="rajath8muthanna8@gmail.com" userId="40da4370c1ae1f03" providerId="LiveId" clId="{B361051A-BCDA-45B9-81A1-60648321362A}" dt="2025-02-06T11:01:25.830" v="144" actId="478"/>
          <ac:spMkLst>
            <pc:docMk/>
            <pc:sldMk cId="3887525094" sldId="259"/>
            <ac:spMk id="3" creationId="{E7551194-98C5-AB54-210F-11876181BEE5}"/>
          </ac:spMkLst>
        </pc:spChg>
        <pc:spChg chg="add del mod">
          <ac:chgData name="rajath8muthanna8@gmail.com" userId="40da4370c1ae1f03" providerId="LiveId" clId="{B361051A-BCDA-45B9-81A1-60648321362A}" dt="2025-02-06T11:01:42.252" v="148" actId="478"/>
          <ac:spMkLst>
            <pc:docMk/>
            <pc:sldMk cId="3887525094" sldId="259"/>
            <ac:spMk id="10" creationId="{864EAC3E-E2C7-6348-6123-1F67745299FE}"/>
          </ac:spMkLst>
        </pc:spChg>
        <pc:spChg chg="add mod">
          <ac:chgData name="rajath8muthanna8@gmail.com" userId="40da4370c1ae1f03" providerId="LiveId" clId="{B361051A-BCDA-45B9-81A1-60648321362A}" dt="2025-02-06T11:11:37.948" v="236" actId="1076"/>
          <ac:spMkLst>
            <pc:docMk/>
            <pc:sldMk cId="3887525094" sldId="259"/>
            <ac:spMk id="11" creationId="{52332C98-70B4-FDF4-8B26-6616AF49163F}"/>
          </ac:spMkLst>
        </pc:spChg>
        <pc:spChg chg="add mod">
          <ac:chgData name="rajath8muthanna8@gmail.com" userId="40da4370c1ae1f03" providerId="LiveId" clId="{B361051A-BCDA-45B9-81A1-60648321362A}" dt="2025-02-06T11:11:06.651" v="235" actId="555"/>
          <ac:spMkLst>
            <pc:docMk/>
            <pc:sldMk cId="3887525094" sldId="259"/>
            <ac:spMk id="12" creationId="{3C361C95-E4B4-E318-271A-53941BD30BA9}"/>
          </ac:spMkLst>
        </pc:spChg>
        <pc:spChg chg="add mod">
          <ac:chgData name="rajath8muthanna8@gmail.com" userId="40da4370c1ae1f03" providerId="LiveId" clId="{B361051A-BCDA-45B9-81A1-60648321362A}" dt="2025-02-06T11:11:06.651" v="235" actId="555"/>
          <ac:spMkLst>
            <pc:docMk/>
            <pc:sldMk cId="3887525094" sldId="259"/>
            <ac:spMk id="13" creationId="{3A9F8AE4-DFFD-323B-0A9E-D6C791768EEA}"/>
          </ac:spMkLst>
        </pc:spChg>
        <pc:spChg chg="add mod">
          <ac:chgData name="rajath8muthanna8@gmail.com" userId="40da4370c1ae1f03" providerId="LiveId" clId="{B361051A-BCDA-45B9-81A1-60648321362A}" dt="2025-02-06T11:09:24.384" v="224" actId="404"/>
          <ac:spMkLst>
            <pc:docMk/>
            <pc:sldMk cId="3887525094" sldId="259"/>
            <ac:spMk id="14" creationId="{7735BE34-0A57-C0EE-E6D4-B3F704C2E0FB}"/>
          </ac:spMkLst>
        </pc:spChg>
        <pc:spChg chg="add mod">
          <ac:chgData name="rajath8muthanna8@gmail.com" userId="40da4370c1ae1f03" providerId="LiveId" clId="{B361051A-BCDA-45B9-81A1-60648321362A}" dt="2025-02-06T11:09:28.439" v="225" actId="404"/>
          <ac:spMkLst>
            <pc:docMk/>
            <pc:sldMk cId="3887525094" sldId="259"/>
            <ac:spMk id="15" creationId="{FA7D19C5-BE0E-B312-BC25-C0A3F70F39CC}"/>
          </ac:spMkLst>
        </pc:spChg>
        <pc:spChg chg="add mod">
          <ac:chgData name="rajath8muthanna8@gmail.com" userId="40da4370c1ae1f03" providerId="LiveId" clId="{B361051A-BCDA-45B9-81A1-60648321362A}" dt="2025-02-06T11:09:58.667" v="229" actId="404"/>
          <ac:spMkLst>
            <pc:docMk/>
            <pc:sldMk cId="3887525094" sldId="259"/>
            <ac:spMk id="16" creationId="{A7AD3F9D-3DCA-04E7-6847-E18599CA58AE}"/>
          </ac:spMkLst>
        </pc:spChg>
        <pc:spChg chg="add mod">
          <ac:chgData name="rajath8muthanna8@gmail.com" userId="40da4370c1ae1f03" providerId="LiveId" clId="{B361051A-BCDA-45B9-81A1-60648321362A}" dt="2025-02-06T11:10:02.732" v="230" actId="404"/>
          <ac:spMkLst>
            <pc:docMk/>
            <pc:sldMk cId="3887525094" sldId="259"/>
            <ac:spMk id="17" creationId="{3C26B9E1-94BC-57BF-5A38-76F4B75453C2}"/>
          </ac:spMkLst>
        </pc:spChg>
        <pc:spChg chg="add mod">
          <ac:chgData name="rajath8muthanna8@gmail.com" userId="40da4370c1ae1f03" providerId="LiveId" clId="{B361051A-BCDA-45B9-81A1-60648321362A}" dt="2025-02-06T11:08:43.273" v="213" actId="404"/>
          <ac:spMkLst>
            <pc:docMk/>
            <pc:sldMk cId="3887525094" sldId="259"/>
            <ac:spMk id="18" creationId="{3614CF87-3ACF-242B-9656-5855913FDF33}"/>
          </ac:spMkLst>
        </pc:spChg>
        <pc:spChg chg="add mod">
          <ac:chgData name="rajath8muthanna8@gmail.com" userId="40da4370c1ae1f03" providerId="LiveId" clId="{B361051A-BCDA-45B9-81A1-60648321362A}" dt="2025-02-06T11:08:57.799" v="216" actId="14100"/>
          <ac:spMkLst>
            <pc:docMk/>
            <pc:sldMk cId="3887525094" sldId="259"/>
            <ac:spMk id="19" creationId="{C26A963E-18F3-792F-F606-CB8FFF2DAF87}"/>
          </ac:spMkLst>
        </pc:spChg>
        <pc:grpChg chg="add mod">
          <ac:chgData name="rajath8muthanna8@gmail.com" userId="40da4370c1ae1f03" providerId="LiveId" clId="{B361051A-BCDA-45B9-81A1-60648321362A}" dt="2025-02-06T11:10:33.991" v="233" actId="164"/>
          <ac:grpSpMkLst>
            <pc:docMk/>
            <pc:sldMk cId="3887525094" sldId="259"/>
            <ac:grpSpMk id="20" creationId="{1F124A52-E756-0F21-E57C-DEDB18C2A23F}"/>
          </ac:grpSpMkLst>
        </pc:grpChg>
        <pc:grpChg chg="add mod">
          <ac:chgData name="rajath8muthanna8@gmail.com" userId="40da4370c1ae1f03" providerId="LiveId" clId="{B361051A-BCDA-45B9-81A1-60648321362A}" dt="2025-02-06T11:10:33.991" v="233" actId="164"/>
          <ac:grpSpMkLst>
            <pc:docMk/>
            <pc:sldMk cId="3887525094" sldId="259"/>
            <ac:grpSpMk id="21" creationId="{995923F1-08B7-AF6B-46DE-96815B43308D}"/>
          </ac:grpSpMkLst>
        </pc:grpChg>
        <pc:grpChg chg="add mod">
          <ac:chgData name="rajath8muthanna8@gmail.com" userId="40da4370c1ae1f03" providerId="LiveId" clId="{B361051A-BCDA-45B9-81A1-60648321362A}" dt="2025-02-06T11:10:33.991" v="233" actId="164"/>
          <ac:grpSpMkLst>
            <pc:docMk/>
            <pc:sldMk cId="3887525094" sldId="259"/>
            <ac:grpSpMk id="22" creationId="{1AF6898D-D442-060E-08C9-4762BA86AF64}"/>
          </ac:grpSpMkLst>
        </pc:grpChg>
        <pc:grpChg chg="add mod">
          <ac:chgData name="rajath8muthanna8@gmail.com" userId="40da4370c1ae1f03" providerId="LiveId" clId="{B361051A-BCDA-45B9-81A1-60648321362A}" dt="2025-02-06T11:10:33.991" v="233" actId="164"/>
          <ac:grpSpMkLst>
            <pc:docMk/>
            <pc:sldMk cId="3887525094" sldId="259"/>
            <ac:grpSpMk id="23" creationId="{1B03A16B-0638-C931-CC23-310EAF84D322}"/>
          </ac:grpSpMkLst>
        </pc:grpChg>
        <pc:grpChg chg="add mod">
          <ac:chgData name="rajath8muthanna8@gmail.com" userId="40da4370c1ae1f03" providerId="LiveId" clId="{B361051A-BCDA-45B9-81A1-60648321362A}" dt="2025-02-06T11:10:33.991" v="233" actId="164"/>
          <ac:grpSpMkLst>
            <pc:docMk/>
            <pc:sldMk cId="3887525094" sldId="259"/>
            <ac:grpSpMk id="24" creationId="{70B37224-E439-5389-1045-B8E714691836}"/>
          </ac:grpSpMkLst>
        </pc:grpChg>
        <pc:graphicFrameChg chg="add mod">
          <ac:chgData name="rajath8muthanna8@gmail.com" userId="40da4370c1ae1f03" providerId="LiveId" clId="{B361051A-BCDA-45B9-81A1-60648321362A}" dt="2025-02-06T11:00:47.567" v="140"/>
          <ac:graphicFrameMkLst>
            <pc:docMk/>
            <pc:sldMk cId="3887525094" sldId="259"/>
            <ac:graphicFrameMk id="7" creationId="{8A8F6CDF-AF65-AF8C-70AA-01625ADFF4E4}"/>
          </ac:graphicFrameMkLst>
        </pc:graphicFrameChg>
        <pc:graphicFrameChg chg="add mod modGraphic">
          <ac:chgData name="rajath8muthanna8@gmail.com" userId="40da4370c1ae1f03" providerId="LiveId" clId="{B361051A-BCDA-45B9-81A1-60648321362A}" dt="2025-02-06T11:05:59.697" v="181" actId="14100"/>
          <ac:graphicFrameMkLst>
            <pc:docMk/>
            <pc:sldMk cId="3887525094" sldId="259"/>
            <ac:graphicFrameMk id="8" creationId="{39B55762-FF10-87F6-1E1F-582EA12BEDE5}"/>
          </ac:graphicFrameMkLst>
        </pc:graphicFrameChg>
        <pc:graphicFrameChg chg="add mod modGraphic">
          <ac:chgData name="rajath8muthanna8@gmail.com" userId="40da4370c1ae1f03" providerId="LiveId" clId="{B361051A-BCDA-45B9-81A1-60648321362A}" dt="2025-02-06T11:13:26.724" v="251" actId="14100"/>
          <ac:graphicFrameMkLst>
            <pc:docMk/>
            <pc:sldMk cId="3887525094" sldId="259"/>
            <ac:graphicFrameMk id="25" creationId="{6A3C0E14-D5F8-3CE3-D3DF-AD275067B62F}"/>
          </ac:graphicFrameMkLst>
        </pc:graphicFrameChg>
        <pc:graphicFrameChg chg="add mod modGraphic">
          <ac:chgData name="rajath8muthanna8@gmail.com" userId="40da4370c1ae1f03" providerId="LiveId" clId="{B361051A-BCDA-45B9-81A1-60648321362A}" dt="2025-02-06T11:12:46.561" v="243" actId="14100"/>
          <ac:graphicFrameMkLst>
            <pc:docMk/>
            <pc:sldMk cId="3887525094" sldId="259"/>
            <ac:graphicFrameMk id="26" creationId="{5AF2023C-F23D-A36A-C4DF-8F8525CF527B}"/>
          </ac:graphicFrameMkLst>
        </pc:graphicFrameChg>
        <pc:graphicFrameChg chg="add mod">
          <ac:chgData name="rajath8muthanna8@gmail.com" userId="40da4370c1ae1f03" providerId="LiveId" clId="{B361051A-BCDA-45B9-81A1-60648321362A}" dt="2025-02-06T11:12:59.097" v="245" actId="1076"/>
          <ac:graphicFrameMkLst>
            <pc:docMk/>
            <pc:sldMk cId="3887525094" sldId="259"/>
            <ac:graphicFrameMk id="27" creationId="{1729F16F-70D0-8699-4CB6-FED54EDD1027}"/>
          </ac:graphicFrameMkLst>
        </pc:graphicFrameChg>
        <pc:graphicFrameChg chg="add mod">
          <ac:chgData name="rajath8muthanna8@gmail.com" userId="40da4370c1ae1f03" providerId="LiveId" clId="{B361051A-BCDA-45B9-81A1-60648321362A}" dt="2025-02-06T11:13:06.218" v="247" actId="1076"/>
          <ac:graphicFrameMkLst>
            <pc:docMk/>
            <pc:sldMk cId="3887525094" sldId="259"/>
            <ac:graphicFrameMk id="28" creationId="{71C5C76B-5A8D-ED54-1D4A-40A09B29D8A4}"/>
          </ac:graphicFrameMkLst>
        </pc:graphicFrameChg>
        <pc:graphicFrameChg chg="add mod">
          <ac:chgData name="rajath8muthanna8@gmail.com" userId="40da4370c1ae1f03" providerId="LiveId" clId="{B361051A-BCDA-45B9-81A1-60648321362A}" dt="2025-02-06T11:13:16.437" v="249" actId="1076"/>
          <ac:graphicFrameMkLst>
            <pc:docMk/>
            <pc:sldMk cId="3887525094" sldId="259"/>
            <ac:graphicFrameMk id="29" creationId="{31FCA1D0-3429-380B-3F13-97E2E163E234}"/>
          </ac:graphicFrameMkLst>
        </pc:graphicFrameChg>
      </pc:sldChg>
      <pc:sldChg chg="addSp delSp modSp mod">
        <pc:chgData name="rajath8muthanna8@gmail.com" userId="40da4370c1ae1f03" providerId="LiveId" clId="{B361051A-BCDA-45B9-81A1-60648321362A}" dt="2025-02-06T11:40:36.058" v="403" actId="207"/>
        <pc:sldMkLst>
          <pc:docMk/>
          <pc:sldMk cId="2615128293" sldId="260"/>
        </pc:sldMkLst>
        <pc:spChg chg="del mod">
          <ac:chgData name="rajath8muthanna8@gmail.com" userId="40da4370c1ae1f03" providerId="LiveId" clId="{B361051A-BCDA-45B9-81A1-60648321362A}" dt="2025-02-06T11:32:29.499" v="384" actId="478"/>
          <ac:spMkLst>
            <pc:docMk/>
            <pc:sldMk cId="2615128293" sldId="260"/>
            <ac:spMk id="2" creationId="{E9121752-8205-9302-FC06-21C03328A1E6}"/>
          </ac:spMkLst>
        </pc:spChg>
        <pc:spChg chg="mod">
          <ac:chgData name="rajath8muthanna8@gmail.com" userId="40da4370c1ae1f03" providerId="LiveId" clId="{B361051A-BCDA-45B9-81A1-60648321362A}" dt="2025-02-06T11:40:36.058" v="403" actId="207"/>
          <ac:spMkLst>
            <pc:docMk/>
            <pc:sldMk cId="2615128293" sldId="260"/>
            <ac:spMk id="3" creationId="{497C9A3C-059D-67DC-F544-936242FDCA34}"/>
          </ac:spMkLst>
        </pc:spChg>
        <pc:spChg chg="add del mod">
          <ac:chgData name="rajath8muthanna8@gmail.com" userId="40da4370c1ae1f03" providerId="LiveId" clId="{B361051A-BCDA-45B9-81A1-60648321362A}" dt="2025-02-06T11:32:31.824" v="385" actId="478"/>
          <ac:spMkLst>
            <pc:docMk/>
            <pc:sldMk cId="2615128293" sldId="260"/>
            <ac:spMk id="8" creationId="{A09D87F8-559F-7832-75CD-E3DDC2E083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9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6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9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91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76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08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7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75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85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9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61E-DD88-4B54-974B-7FAF2D203E0D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95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0261E-DD88-4B54-974B-7FAF2D203E0D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102F1-7D63-4202-BFB8-C08CF7C1E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973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205D26E-BAB8-10AC-C254-BD6361D41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192" y="3393854"/>
            <a:ext cx="6738168" cy="386224"/>
          </a:xfrm>
        </p:spPr>
        <p:txBody>
          <a:bodyPr>
            <a:normAutofit/>
          </a:bodyPr>
          <a:lstStyle/>
          <a:p>
            <a:r>
              <a:rPr lang="en-IN" sz="1400" b="0" i="0" dirty="0">
                <a:solidFill>
                  <a:srgbClr val="FFFFFF"/>
                </a:solidFill>
                <a:effectLst/>
              </a:rPr>
              <a:t>Passion-</a:t>
            </a:r>
            <a:r>
              <a:rPr lang="en-IN" sz="1400" b="0" i="0" dirty="0" err="1">
                <a:solidFill>
                  <a:srgbClr val="FFFFFF"/>
                </a:solidFill>
                <a:effectLst/>
              </a:rPr>
              <a:t>fueled</a:t>
            </a:r>
            <a:r>
              <a:rPr lang="en-IN" sz="1400" b="0" i="0" dirty="0">
                <a:solidFill>
                  <a:srgbClr val="FFFFFF"/>
                </a:solidFill>
                <a:effectLst/>
              </a:rPr>
              <a:t> Creativity, Purpose-driven Innovation</a:t>
            </a:r>
            <a:endParaRPr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83AAE-38FF-C17D-9691-9EE6C6549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68" y="2509493"/>
            <a:ext cx="6141392" cy="884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4FF99E-F613-37E5-5750-E8EF68144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00" y="1719344"/>
            <a:ext cx="3211151" cy="27363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2684D1-3833-DD4D-5819-B8AC3901E2BF}"/>
              </a:ext>
            </a:extLst>
          </p:cNvPr>
          <p:cNvSpPr/>
          <p:nvPr/>
        </p:nvSpPr>
        <p:spPr>
          <a:xfrm>
            <a:off x="0" y="0"/>
            <a:ext cx="12192000" cy="9755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9DAF3C-92C1-F15F-87D8-296B80533B16}"/>
              </a:ext>
            </a:extLst>
          </p:cNvPr>
          <p:cNvSpPr/>
          <p:nvPr/>
        </p:nvSpPr>
        <p:spPr>
          <a:xfrm>
            <a:off x="5408" y="6477389"/>
            <a:ext cx="12192000" cy="3611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913179-79A1-3B46-AEBA-8B4843A51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8" y="73959"/>
            <a:ext cx="830281" cy="8302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630EE0-2FCE-0D96-4469-7C7949FB284C}"/>
              </a:ext>
            </a:extLst>
          </p:cNvPr>
          <p:cNvSpPr txBox="1"/>
          <p:nvPr/>
        </p:nvSpPr>
        <p:spPr>
          <a:xfrm>
            <a:off x="831698" y="11842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chemeClr val="bg1"/>
                </a:solidFill>
                <a:effectLst/>
              </a:rPr>
              <a:t>VIDYAVARDHAKA COLLEGE OF ENGINEERING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383606-5305-0BED-B9DB-874868D2EF90}"/>
              </a:ext>
            </a:extLst>
          </p:cNvPr>
          <p:cNvSpPr txBox="1"/>
          <p:nvPr/>
        </p:nvSpPr>
        <p:spPr>
          <a:xfrm>
            <a:off x="831698" y="361315"/>
            <a:ext cx="610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YACgEQNAr7w 0"/>
              </a:rPr>
              <a:t>Autonomous Institute | Accredited by NAAC with 'A'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YACgEQNAr7w 0"/>
              </a:rPr>
              <a:t>Gra﻿de</a:t>
            </a:r>
            <a:endParaRPr lang="en-US" sz="1600" dirty="0">
              <a:solidFill>
                <a:schemeClr val="bg1"/>
              </a:solidFill>
              <a:effectLst/>
              <a:latin typeface="YACgEQNAr7w 0"/>
            </a:endParaRPr>
          </a:p>
          <a:p>
            <a:r>
              <a:rPr lang="en-US" sz="1600" b="0" i="0" dirty="0" err="1">
                <a:solidFill>
                  <a:schemeClr val="bg1"/>
                </a:solidFill>
                <a:effectLst/>
                <a:latin typeface="YACgEQNAr7w 0"/>
              </a:rPr>
              <a:t>Gokulam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YACgEQNAr7w 0"/>
              </a:rPr>
              <a:t> 3rd stage, Mysuru - 570002</a:t>
            </a:r>
            <a:endParaRPr lang="en-US" sz="1600" dirty="0">
              <a:solidFill>
                <a:schemeClr val="bg1"/>
              </a:solidFill>
              <a:effectLst/>
              <a:latin typeface="YACgEQNAr7w 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4994390-D4E9-D40C-054D-77EAF1682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80" y="19469"/>
            <a:ext cx="956420" cy="9443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820926E-2001-6A61-C482-DD70DED83EAF}"/>
              </a:ext>
            </a:extLst>
          </p:cNvPr>
          <p:cNvSpPr txBox="1"/>
          <p:nvPr/>
        </p:nvSpPr>
        <p:spPr>
          <a:xfrm>
            <a:off x="3119120" y="4211734"/>
            <a:ext cx="3211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NAME :BIT by BIT</a:t>
            </a:r>
          </a:p>
          <a:p>
            <a:endParaRPr lang="en-US" dirty="0"/>
          </a:p>
          <a:p>
            <a:r>
              <a:rPr lang="en-US" dirty="0"/>
              <a:t>DOMAIN : WEB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52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E380-56A7-6BDC-43EF-40C1C5C2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96282"/>
            <a:ext cx="10515600" cy="1325563"/>
          </a:xfrm>
        </p:spPr>
        <p:txBody>
          <a:bodyPr/>
          <a:lstStyle/>
          <a:p>
            <a:r>
              <a:rPr lang="en-IN" b="1" i="0" dirty="0">
                <a:solidFill>
                  <a:srgbClr val="002060"/>
                </a:solidFill>
                <a:effectLst/>
              </a:rPr>
              <a:t>Problem statement :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518AA-EF9B-2EF9-D58D-CE007771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61" y="1333966"/>
            <a:ext cx="8920480" cy="493475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002060"/>
                </a:solidFill>
              </a:rPr>
              <a:t>Farmers struggle with accessing direct markets and face multiple intermediaries.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002060"/>
                </a:solidFill>
              </a:rPr>
              <a:t>Traditional supply chains lead to lower profits for farmers and higher costs for consumers.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002060"/>
                </a:solidFill>
              </a:rPr>
              <a:t>Need for a web-based Direct Market Access (DMA) platform to connect farmers directly with buyers.</a:t>
            </a:r>
          </a:p>
          <a:p>
            <a:pPr marL="0" indent="0" algn="just">
              <a:buNone/>
            </a:pPr>
            <a:r>
              <a:rPr lang="en-US" sz="1900" b="1" dirty="0">
                <a:solidFill>
                  <a:srgbClr val="002060"/>
                </a:solidFill>
              </a:rPr>
              <a:t>Solution we are offering: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Eliminates middlemen</a:t>
            </a:r>
            <a:r>
              <a:rPr kumimoji="0" lang="en-US" altLang="en-US" sz="1700" b="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– farmers can sell directly to consumers, retailers, or wholesalers, ensuring better profits.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Fair pricing</a:t>
            </a:r>
            <a:r>
              <a:rPr kumimoji="0" lang="en-US" altLang="en-US" sz="1700" b="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– ai-driven price recommendations prevent price manipulation and ensure fair rates.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Transparency &amp; trust</a:t>
            </a:r>
            <a:r>
              <a:rPr kumimoji="0" lang="en-US" altLang="en-US" sz="1700" b="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– secure transactions and smart contracts build trust between buyers and sellers.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Market expansion</a:t>
            </a:r>
            <a:r>
              <a:rPr kumimoji="0" lang="en-US" altLang="en-US" sz="1700" b="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– farmers gain access to a larger customer base beyond local markets.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Efficient logistics</a:t>
            </a:r>
            <a:r>
              <a:rPr kumimoji="0" lang="en-US" altLang="en-US" sz="1700" b="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– streamlined delivery options ensure faster and fresher produce.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Financial security</a:t>
            </a:r>
            <a:r>
              <a:rPr kumimoji="0" lang="en-US" altLang="en-US" sz="1700" b="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– integrated secure payment gateways reduce delays and fraud.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Data-driven insights</a:t>
            </a:r>
            <a:r>
              <a:rPr kumimoji="0" lang="en-US" altLang="en-US" sz="1700" b="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– demand forecasting helps farmers plan crops efficiently, reducing wastage.</a:t>
            </a:r>
          </a:p>
          <a:p>
            <a:pPr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Government &amp; </a:t>
            </a:r>
            <a:r>
              <a:rPr kumimoji="0" lang="en-US" altLang="en-US" sz="1700" b="1" i="0" u="sng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ngo</a:t>
            </a: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support</a:t>
            </a:r>
            <a:r>
              <a:rPr kumimoji="0" lang="en-US" altLang="en-US" sz="1700" b="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– potential collaborations can bring subsidies and support to farmers. </a:t>
            </a:r>
            <a:endParaRPr lang="en-US" sz="1700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78996-0BF6-7327-25CA-27E6684FAABC}"/>
              </a:ext>
            </a:extLst>
          </p:cNvPr>
          <p:cNvSpPr/>
          <p:nvPr/>
        </p:nvSpPr>
        <p:spPr>
          <a:xfrm>
            <a:off x="0" y="6268720"/>
            <a:ext cx="12192000" cy="589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6E191-F15C-27A7-CF0E-FA73F6E20503}"/>
              </a:ext>
            </a:extLst>
          </p:cNvPr>
          <p:cNvSpPr txBox="1"/>
          <p:nvPr/>
        </p:nvSpPr>
        <p:spPr>
          <a:xfrm>
            <a:off x="223520" y="6392386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INFOTHON 4.0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BEACC-DD93-CCD2-DF89-3BA37864E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419" y="273368"/>
            <a:ext cx="1010762" cy="861296"/>
          </a:xfrm>
          <a:prstGeom prst="rect">
            <a:avLst/>
          </a:prstGeom>
        </p:spPr>
      </p:pic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878CD118-F171-9D42-6784-7A57F8EFA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299" y="1337222"/>
            <a:ext cx="2682240" cy="428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7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F2E83-2277-A66E-5A45-BA01D697B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51A4-5FC0-E977-6EFA-F5BE0DE0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121377"/>
            <a:ext cx="10515600" cy="1325563"/>
          </a:xfrm>
        </p:spPr>
        <p:txBody>
          <a:bodyPr/>
          <a:lstStyle/>
          <a:p>
            <a:r>
              <a:rPr lang="en-IN" b="1" i="0" dirty="0">
                <a:solidFill>
                  <a:srgbClr val="002060"/>
                </a:solidFill>
                <a:effectLst/>
              </a:rPr>
              <a:t>Workflow / Idea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98BDD1-05E1-9366-B985-2AD185243038}"/>
              </a:ext>
            </a:extLst>
          </p:cNvPr>
          <p:cNvSpPr/>
          <p:nvPr/>
        </p:nvSpPr>
        <p:spPr>
          <a:xfrm>
            <a:off x="0" y="6268720"/>
            <a:ext cx="12192000" cy="589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492BC-F8E5-3088-B41F-9FB1F8928C43}"/>
              </a:ext>
            </a:extLst>
          </p:cNvPr>
          <p:cNvSpPr txBox="1"/>
          <p:nvPr/>
        </p:nvSpPr>
        <p:spPr>
          <a:xfrm>
            <a:off x="223520" y="6392386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INFOTHON 4.0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A58BC8-512B-D383-2D50-9D342AD16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419" y="273368"/>
            <a:ext cx="1010762" cy="86129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B55762-FF10-87F6-1E1F-582EA12BE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04690"/>
              </p:ext>
            </p:extLst>
          </p:nvPr>
        </p:nvGraphicFramePr>
        <p:xfrm>
          <a:off x="690880" y="1667352"/>
          <a:ext cx="4320206" cy="36158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92106">
                  <a:extLst>
                    <a:ext uri="{9D8B030D-6E8A-4147-A177-3AD203B41FA5}">
                      <a16:colId xmlns:a16="http://schemas.microsoft.com/office/drawing/2014/main" val="1076071446"/>
                    </a:ext>
                  </a:extLst>
                </a:gridCol>
                <a:gridCol w="2928100">
                  <a:extLst>
                    <a:ext uri="{9D8B030D-6E8A-4147-A177-3AD203B41FA5}">
                      <a16:colId xmlns:a16="http://schemas.microsoft.com/office/drawing/2014/main" val="2251346379"/>
                    </a:ext>
                  </a:extLst>
                </a:gridCol>
              </a:tblGrid>
              <a:tr h="51655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2060"/>
                          </a:solidFill>
                        </a:rPr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2060"/>
                          </a:solidFill>
                        </a:rPr>
                        <a:t>Technology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033037"/>
                  </a:ext>
                </a:extLst>
              </a:tr>
              <a:tr h="51655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Frontend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2060"/>
                          </a:solidFill>
                        </a:rPr>
                        <a:t>React.js, Tailwind CSS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263868"/>
                  </a:ext>
                </a:extLst>
              </a:tr>
              <a:tr h="51655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Backend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2060"/>
                          </a:solidFill>
                        </a:rPr>
                        <a:t>Node.js, Express.js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997408"/>
                  </a:ext>
                </a:extLst>
              </a:tr>
              <a:tr h="51655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MongoDB, PostgreSQL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584918"/>
                  </a:ext>
                </a:extLst>
              </a:tr>
              <a:tr h="51655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2060"/>
                          </a:solidFill>
                        </a:rPr>
                        <a:t>AI/ML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2060"/>
                          </a:solidFill>
                        </a:rPr>
                        <a:t>TensorFlow, OpenAI API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179756"/>
                  </a:ext>
                </a:extLst>
              </a:tr>
              <a:tr h="51655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2060"/>
                          </a:solidFill>
                        </a:rPr>
                        <a:t>Payment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2060"/>
                          </a:solidFill>
                        </a:rPr>
                        <a:t>Razorpay, Stripe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229766"/>
                  </a:ext>
                </a:extLst>
              </a:tr>
              <a:tr h="51655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2060"/>
                          </a:solidFill>
                        </a:rPr>
                        <a:t>Deployment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AWS, Docker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2820745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70B37224-E439-5389-1045-B8E714691836}"/>
              </a:ext>
            </a:extLst>
          </p:cNvPr>
          <p:cNvGrpSpPr/>
          <p:nvPr/>
        </p:nvGrpSpPr>
        <p:grpSpPr>
          <a:xfrm>
            <a:off x="5495875" y="1068916"/>
            <a:ext cx="6357333" cy="4310586"/>
            <a:chOff x="5495875" y="1068916"/>
            <a:chExt cx="6357333" cy="4310586"/>
          </a:xfrm>
        </p:grpSpPr>
        <p:sp>
          <p:nvSpPr>
            <p:cNvPr id="11" name="Text 0">
              <a:extLst>
                <a:ext uri="{FF2B5EF4-FFF2-40B4-BE49-F238E27FC236}">
                  <a16:creationId xmlns:a16="http://schemas.microsoft.com/office/drawing/2014/main" id="{52332C98-70B4-FDF4-8B26-6616AF49163F}"/>
                </a:ext>
              </a:extLst>
            </p:cNvPr>
            <p:cNvSpPr/>
            <p:nvPr/>
          </p:nvSpPr>
          <p:spPr>
            <a:xfrm>
              <a:off x="7499091" y="1068916"/>
              <a:ext cx="1694994" cy="7127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5600"/>
                </a:lnSpc>
                <a:buNone/>
              </a:pPr>
              <a:r>
                <a:rPr lang="en-US" sz="2400" b="1" dirty="0">
                  <a:solidFill>
                    <a:srgbClr val="002060"/>
                  </a:solidFill>
                  <a:latin typeface="Barlow Bold" pitchFamily="34" charset="0"/>
                  <a:ea typeface="Barlow Bold" pitchFamily="34" charset="-122"/>
                  <a:cs typeface="Barlow Bold" pitchFamily="34" charset="-120"/>
                </a:rPr>
                <a:t>WORKFLOW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F124A52-E756-0F21-E57C-DEDB18C2A23F}"/>
                </a:ext>
              </a:extLst>
            </p:cNvPr>
            <p:cNvGrpSpPr/>
            <p:nvPr/>
          </p:nvGrpSpPr>
          <p:grpSpPr>
            <a:xfrm>
              <a:off x="5512087" y="1816996"/>
              <a:ext cx="3036532" cy="1658284"/>
              <a:chOff x="-2287985" y="2388868"/>
              <a:chExt cx="2881908" cy="1573830"/>
            </a:xfrm>
          </p:grpSpPr>
          <p:sp>
            <p:nvSpPr>
              <p:cNvPr id="12" name="Text 1">
                <a:extLst>
                  <a:ext uri="{FF2B5EF4-FFF2-40B4-BE49-F238E27FC236}">
                    <a16:creationId xmlns:a16="http://schemas.microsoft.com/office/drawing/2014/main" id="{3C361C95-E4B4-E318-271A-53941BD30BA9}"/>
                  </a:ext>
                </a:extLst>
              </p:cNvPr>
              <p:cNvSpPr/>
              <p:nvPr/>
            </p:nvSpPr>
            <p:spPr>
              <a:xfrm>
                <a:off x="-2287985" y="2388868"/>
                <a:ext cx="2850713" cy="3562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>
                  <a:lnSpc>
                    <a:spcPts val="2800"/>
                  </a:lnSpc>
                  <a:buNone/>
                </a:pPr>
                <a:r>
                  <a:rPr lang="en-US" b="1" dirty="0">
                    <a:solidFill>
                      <a:srgbClr val="002060"/>
                    </a:solidFill>
                    <a:latin typeface="Barlow Bold" pitchFamily="34" charset="0"/>
                    <a:ea typeface="Barlow Bold" pitchFamily="34" charset="-122"/>
                    <a:cs typeface="Barlow Bold" pitchFamily="34" charset="-120"/>
                  </a:rPr>
                  <a:t>List Produce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Text 2">
                <a:extLst>
                  <a:ext uri="{FF2B5EF4-FFF2-40B4-BE49-F238E27FC236}">
                    <a16:creationId xmlns:a16="http://schemas.microsoft.com/office/drawing/2014/main" id="{3A9F8AE4-DFFD-323B-0A9E-D6C791768EEA}"/>
                  </a:ext>
                </a:extLst>
              </p:cNvPr>
              <p:cNvSpPr/>
              <p:nvPr/>
            </p:nvSpPr>
            <p:spPr>
              <a:xfrm>
                <a:off x="-2287985" y="2961678"/>
                <a:ext cx="2881908" cy="100102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>
                  <a:lnSpc>
                    <a:spcPts val="2700"/>
                  </a:lnSpc>
                  <a:buNone/>
                </a:pPr>
                <a:r>
                  <a:rPr lang="en-US" sz="1600" dirty="0">
                    <a:solidFill>
                      <a:srgbClr val="002060"/>
                    </a:solidFill>
                    <a:latin typeface="Montserrat" pitchFamily="34" charset="0"/>
                    <a:ea typeface="Montserrat" pitchFamily="34" charset="-122"/>
                    <a:cs typeface="Montserrat" pitchFamily="34" charset="-120"/>
                  </a:rPr>
                  <a:t>Farmers list their produce, specifying details like variety, quantity, and pricing.</a:t>
                </a:r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F6898D-D442-060E-08C9-4762BA86AF64}"/>
                </a:ext>
              </a:extLst>
            </p:cNvPr>
            <p:cNvGrpSpPr/>
            <p:nvPr/>
          </p:nvGrpSpPr>
          <p:grpSpPr>
            <a:xfrm>
              <a:off x="5495875" y="3771368"/>
              <a:ext cx="2881908" cy="1608134"/>
              <a:chOff x="1130180" y="2388869"/>
              <a:chExt cx="2881908" cy="1612939"/>
            </a:xfrm>
          </p:grpSpPr>
          <p:sp>
            <p:nvSpPr>
              <p:cNvPr id="14" name="Text 3">
                <a:extLst>
                  <a:ext uri="{FF2B5EF4-FFF2-40B4-BE49-F238E27FC236}">
                    <a16:creationId xmlns:a16="http://schemas.microsoft.com/office/drawing/2014/main" id="{7735BE34-0A57-C0EE-E6D4-B3F704C2E0FB}"/>
                  </a:ext>
                </a:extLst>
              </p:cNvPr>
              <p:cNvSpPr/>
              <p:nvPr/>
            </p:nvSpPr>
            <p:spPr>
              <a:xfrm>
                <a:off x="1130180" y="2388869"/>
                <a:ext cx="2850713" cy="3562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>
                  <a:lnSpc>
                    <a:spcPts val="2800"/>
                  </a:lnSpc>
                  <a:buNone/>
                </a:pPr>
                <a:r>
                  <a:rPr lang="en-US" sz="1600" b="1" dirty="0">
                    <a:solidFill>
                      <a:srgbClr val="002060"/>
                    </a:solidFill>
                    <a:latin typeface="Barlow Bold" pitchFamily="34" charset="0"/>
                    <a:ea typeface="Barlow Bold" pitchFamily="34" charset="-122"/>
                    <a:cs typeface="Barlow Bold" pitchFamily="34" charset="-120"/>
                  </a:rPr>
                  <a:t>Connect with Buyers</a:t>
                </a:r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" name="Text 4">
                <a:extLst>
                  <a:ext uri="{FF2B5EF4-FFF2-40B4-BE49-F238E27FC236}">
                    <a16:creationId xmlns:a16="http://schemas.microsoft.com/office/drawing/2014/main" id="{FA7D19C5-BE0E-B312-BC25-C0A3F70F39CC}"/>
                  </a:ext>
                </a:extLst>
              </p:cNvPr>
              <p:cNvSpPr/>
              <p:nvPr/>
            </p:nvSpPr>
            <p:spPr>
              <a:xfrm>
                <a:off x="1130180" y="2961678"/>
                <a:ext cx="2881908" cy="104013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>
                  <a:lnSpc>
                    <a:spcPts val="2700"/>
                  </a:lnSpc>
                  <a:buNone/>
                </a:pPr>
                <a:r>
                  <a:rPr lang="en-US" sz="1600" dirty="0">
                    <a:solidFill>
                      <a:srgbClr val="002060"/>
                    </a:solidFill>
                    <a:latin typeface="Montserrat" pitchFamily="34" charset="0"/>
                    <a:ea typeface="Montserrat" pitchFamily="34" charset="-122"/>
                    <a:cs typeface="Montserrat" pitchFamily="34" charset="-120"/>
                  </a:rPr>
                  <a:t>Buyers browse listings, filter by criteria, and contact farmers directly.</a:t>
                </a:r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03A16B-0638-C931-CC23-310EAF84D322}"/>
                </a:ext>
              </a:extLst>
            </p:cNvPr>
            <p:cNvGrpSpPr/>
            <p:nvPr/>
          </p:nvGrpSpPr>
          <p:grpSpPr>
            <a:xfrm>
              <a:off x="8831377" y="3766563"/>
              <a:ext cx="2881908" cy="1612939"/>
              <a:chOff x="4548346" y="2388869"/>
              <a:chExt cx="2881908" cy="1612939"/>
            </a:xfrm>
          </p:grpSpPr>
          <p:sp>
            <p:nvSpPr>
              <p:cNvPr id="16" name="Text 5">
                <a:extLst>
                  <a:ext uri="{FF2B5EF4-FFF2-40B4-BE49-F238E27FC236}">
                    <a16:creationId xmlns:a16="http://schemas.microsoft.com/office/drawing/2014/main" id="{A7AD3F9D-3DCA-04E7-6847-E18599CA58AE}"/>
                  </a:ext>
                </a:extLst>
              </p:cNvPr>
              <p:cNvSpPr/>
              <p:nvPr/>
            </p:nvSpPr>
            <p:spPr>
              <a:xfrm>
                <a:off x="4548346" y="2388869"/>
                <a:ext cx="2850713" cy="3562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>
                  <a:lnSpc>
                    <a:spcPts val="2800"/>
                  </a:lnSpc>
                  <a:buNone/>
                </a:pPr>
                <a:r>
                  <a:rPr lang="en-US" b="1" dirty="0">
                    <a:solidFill>
                      <a:srgbClr val="002060"/>
                    </a:solidFill>
                    <a:latin typeface="Barlow Bold" pitchFamily="34" charset="0"/>
                    <a:ea typeface="Barlow Bold" pitchFamily="34" charset="-122"/>
                    <a:cs typeface="Barlow Bold" pitchFamily="34" charset="-120"/>
                  </a:rPr>
                  <a:t>Track Prices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" name="Text 6">
                <a:extLst>
                  <a:ext uri="{FF2B5EF4-FFF2-40B4-BE49-F238E27FC236}">
                    <a16:creationId xmlns:a16="http://schemas.microsoft.com/office/drawing/2014/main" id="{3C26B9E1-94BC-57BF-5A38-76F4B75453C2}"/>
                  </a:ext>
                </a:extLst>
              </p:cNvPr>
              <p:cNvSpPr/>
              <p:nvPr/>
            </p:nvSpPr>
            <p:spPr>
              <a:xfrm>
                <a:off x="4548346" y="2961678"/>
                <a:ext cx="2881908" cy="104013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>
                  <a:lnSpc>
                    <a:spcPts val="2700"/>
                  </a:lnSpc>
                  <a:buNone/>
                </a:pPr>
                <a:r>
                  <a:rPr lang="en-US" sz="1600" dirty="0">
                    <a:solidFill>
                      <a:srgbClr val="002060"/>
                    </a:solidFill>
                    <a:latin typeface="Montserrat" pitchFamily="34" charset="0"/>
                    <a:ea typeface="Montserrat" pitchFamily="34" charset="-122"/>
                    <a:cs typeface="Montserrat" pitchFamily="34" charset="-120"/>
                  </a:rPr>
                  <a:t>Farmers and buyers can track historical prices for different produce.</a:t>
                </a:r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95923F1-08B7-AF6B-46DE-96815B43308D}"/>
                </a:ext>
              </a:extLst>
            </p:cNvPr>
            <p:cNvGrpSpPr/>
            <p:nvPr/>
          </p:nvGrpSpPr>
          <p:grpSpPr>
            <a:xfrm>
              <a:off x="8749008" y="1815319"/>
              <a:ext cx="3104200" cy="1575130"/>
              <a:chOff x="7966511" y="2388869"/>
              <a:chExt cx="3104200" cy="1649266"/>
            </a:xfrm>
          </p:grpSpPr>
          <p:sp>
            <p:nvSpPr>
              <p:cNvPr id="18" name="Text 7">
                <a:extLst>
                  <a:ext uri="{FF2B5EF4-FFF2-40B4-BE49-F238E27FC236}">
                    <a16:creationId xmlns:a16="http://schemas.microsoft.com/office/drawing/2014/main" id="{3614CF87-3ACF-242B-9656-5855913FDF33}"/>
                  </a:ext>
                </a:extLst>
              </p:cNvPr>
              <p:cNvSpPr/>
              <p:nvPr/>
            </p:nvSpPr>
            <p:spPr>
              <a:xfrm>
                <a:off x="7966511" y="2388869"/>
                <a:ext cx="2850713" cy="3562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>
                  <a:lnSpc>
                    <a:spcPts val="2800"/>
                  </a:lnSpc>
                  <a:buNone/>
                </a:pPr>
                <a:r>
                  <a:rPr lang="en-US" b="1" dirty="0">
                    <a:solidFill>
                      <a:srgbClr val="002060"/>
                    </a:solidFill>
                    <a:latin typeface="Barlow Bold" pitchFamily="34" charset="0"/>
                    <a:ea typeface="Barlow Bold" pitchFamily="34" charset="-122"/>
                    <a:cs typeface="Barlow Bold" pitchFamily="34" charset="-120"/>
                  </a:rPr>
                  <a:t>Manage Transactions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Text 8">
                <a:extLst>
                  <a:ext uri="{FF2B5EF4-FFF2-40B4-BE49-F238E27FC236}">
                    <a16:creationId xmlns:a16="http://schemas.microsoft.com/office/drawing/2014/main" id="{C26A963E-18F3-792F-F606-CB8FFF2DAF87}"/>
                  </a:ext>
                </a:extLst>
              </p:cNvPr>
              <p:cNvSpPr/>
              <p:nvPr/>
            </p:nvSpPr>
            <p:spPr>
              <a:xfrm>
                <a:off x="7966511" y="2961678"/>
                <a:ext cx="3104200" cy="1076457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>
                  <a:lnSpc>
                    <a:spcPts val="2700"/>
                  </a:lnSpc>
                  <a:buNone/>
                </a:pPr>
                <a:r>
                  <a:rPr lang="en-US" sz="1600" dirty="0">
                    <a:solidFill>
                      <a:srgbClr val="002060"/>
                    </a:solidFill>
                    <a:latin typeface="Montserrat" pitchFamily="34" charset="0"/>
                    <a:ea typeface="Montserrat" pitchFamily="34" charset="-122"/>
                    <a:cs typeface="Montserrat" pitchFamily="34" charset="-120"/>
                  </a:rPr>
                  <a:t>Secure payment and delivery options are integrated for smooth transactions.</a:t>
                </a:r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p:grp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A3C0E14-D5F8-3CE3-D3DF-AD275067B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80172"/>
              </p:ext>
            </p:extLst>
          </p:nvPr>
        </p:nvGraphicFramePr>
        <p:xfrm>
          <a:off x="5334000" y="1286654"/>
          <a:ext cx="6519208" cy="4169266"/>
        </p:xfrm>
        <a:graphic>
          <a:graphicData uri="http://schemas.openxmlformats.org/drawingml/2006/table">
            <a:tbl>
              <a:tblPr/>
              <a:tblGrid>
                <a:gridCol w="6519208">
                  <a:extLst>
                    <a:ext uri="{9D8B030D-6E8A-4147-A177-3AD203B41FA5}">
                      <a16:colId xmlns:a16="http://schemas.microsoft.com/office/drawing/2014/main" val="2958878999"/>
                    </a:ext>
                  </a:extLst>
                </a:gridCol>
              </a:tblGrid>
              <a:tr h="416926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40321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AF2023C-F23D-A36A-C4DF-8F8525CF5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14225"/>
              </p:ext>
            </p:extLst>
          </p:nvPr>
        </p:nvGraphicFramePr>
        <p:xfrm>
          <a:off x="5415280" y="1808480"/>
          <a:ext cx="3139440" cy="1666800"/>
        </p:xfrm>
        <a:graphic>
          <a:graphicData uri="http://schemas.openxmlformats.org/drawingml/2006/table">
            <a:tbl>
              <a:tblPr/>
              <a:tblGrid>
                <a:gridCol w="3139440">
                  <a:extLst>
                    <a:ext uri="{9D8B030D-6E8A-4147-A177-3AD203B41FA5}">
                      <a16:colId xmlns:a16="http://schemas.microsoft.com/office/drawing/2014/main" val="592624681"/>
                    </a:ext>
                  </a:extLst>
                </a:gridCol>
              </a:tblGrid>
              <a:tr h="1666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98617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729F16F-70D0-8699-4CB6-FED54EDD1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3496"/>
              </p:ext>
            </p:extLst>
          </p:nvPr>
        </p:nvGraphicFramePr>
        <p:xfrm>
          <a:off x="8645426" y="1804510"/>
          <a:ext cx="3139440" cy="1666800"/>
        </p:xfrm>
        <a:graphic>
          <a:graphicData uri="http://schemas.openxmlformats.org/drawingml/2006/table">
            <a:tbl>
              <a:tblPr/>
              <a:tblGrid>
                <a:gridCol w="3139440">
                  <a:extLst>
                    <a:ext uri="{9D8B030D-6E8A-4147-A177-3AD203B41FA5}">
                      <a16:colId xmlns:a16="http://schemas.microsoft.com/office/drawing/2014/main" val="592624681"/>
                    </a:ext>
                  </a:extLst>
                </a:gridCol>
              </a:tblGrid>
              <a:tr h="1666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98617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1C5C76B-5A8D-ED54-1D4A-40A09B29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48218"/>
              </p:ext>
            </p:extLst>
          </p:nvPr>
        </p:nvGraphicFramePr>
        <p:xfrm>
          <a:off x="5415280" y="3691209"/>
          <a:ext cx="3139440" cy="1666800"/>
        </p:xfrm>
        <a:graphic>
          <a:graphicData uri="http://schemas.openxmlformats.org/drawingml/2006/table">
            <a:tbl>
              <a:tblPr/>
              <a:tblGrid>
                <a:gridCol w="3139440">
                  <a:extLst>
                    <a:ext uri="{9D8B030D-6E8A-4147-A177-3AD203B41FA5}">
                      <a16:colId xmlns:a16="http://schemas.microsoft.com/office/drawing/2014/main" val="592624681"/>
                    </a:ext>
                  </a:extLst>
                </a:gridCol>
              </a:tblGrid>
              <a:tr h="1666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98617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1FCA1D0-3429-380B-3F13-97E2E163E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10401"/>
              </p:ext>
            </p:extLst>
          </p:nvPr>
        </p:nvGraphicFramePr>
        <p:xfrm>
          <a:off x="8645426" y="3678149"/>
          <a:ext cx="3139440" cy="1666800"/>
        </p:xfrm>
        <a:graphic>
          <a:graphicData uri="http://schemas.openxmlformats.org/drawingml/2006/table">
            <a:tbl>
              <a:tblPr/>
              <a:tblGrid>
                <a:gridCol w="3139440">
                  <a:extLst>
                    <a:ext uri="{9D8B030D-6E8A-4147-A177-3AD203B41FA5}">
                      <a16:colId xmlns:a16="http://schemas.microsoft.com/office/drawing/2014/main" val="592624681"/>
                    </a:ext>
                  </a:extLst>
                </a:gridCol>
              </a:tblGrid>
              <a:tr h="16668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986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52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7D5C51-36D9-FC53-FC1F-11285149F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A055-9D65-9D46-5439-29AC9304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48"/>
            <a:ext cx="10515600" cy="1325563"/>
          </a:xfrm>
        </p:spPr>
        <p:txBody>
          <a:bodyPr/>
          <a:lstStyle/>
          <a:p>
            <a:r>
              <a:rPr lang="en-IN" b="1" i="0" dirty="0">
                <a:solidFill>
                  <a:srgbClr val="002060"/>
                </a:solidFill>
                <a:effectLst/>
              </a:rPr>
              <a:t>Features :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897A-0C7E-3254-6413-03A234FB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59" y="1544321"/>
            <a:ext cx="5501641" cy="439927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u="sng" dirty="0">
                <a:solidFill>
                  <a:srgbClr val="002060"/>
                </a:solidFill>
              </a:rPr>
              <a:t>Current Features: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Basic Farmer-to-Buyer Listing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– Allow farmers to list their produce and buyers to browse.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AI-Based Price Recommendation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– Use a simple ML model to suggest fair pricing.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Secure Payment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– Implement basic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Razorpay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or Stripe for transactions.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Order Tracking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– Enable farmers and buyers to track order status.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Chat Support for Direct Negotiation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– Basic chat feature for communication.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B852E-565D-C753-7996-A755532EFC0A}"/>
              </a:ext>
            </a:extLst>
          </p:cNvPr>
          <p:cNvSpPr/>
          <p:nvPr/>
        </p:nvSpPr>
        <p:spPr>
          <a:xfrm>
            <a:off x="0" y="6268720"/>
            <a:ext cx="12192000" cy="589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0648A-2851-F46D-F4DC-380DCC38B5E2}"/>
              </a:ext>
            </a:extLst>
          </p:cNvPr>
          <p:cNvSpPr txBox="1"/>
          <p:nvPr/>
        </p:nvSpPr>
        <p:spPr>
          <a:xfrm>
            <a:off x="223520" y="6392386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INFOTHON 4.0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031459-0BBC-DF3F-9901-AA1663022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419" y="273368"/>
            <a:ext cx="1010762" cy="8612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31DD58-E3F5-5AFB-DD94-5E910E72224C}"/>
              </a:ext>
            </a:extLst>
          </p:cNvPr>
          <p:cNvSpPr txBox="1">
            <a:spLocks/>
          </p:cNvSpPr>
          <p:nvPr/>
        </p:nvSpPr>
        <p:spPr>
          <a:xfrm>
            <a:off x="6217920" y="1510509"/>
            <a:ext cx="5623561" cy="4758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4600" u="sng" dirty="0">
                <a:solidFill>
                  <a:srgbClr val="002060"/>
                </a:solidFill>
              </a:rPr>
              <a:t>Future updates: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Multi-Language Support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– Ensures accessibility for farmers from diverse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Farmer Profiles &amp; Ratings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– Builds credibility and trust among buyers.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Automated Inventory Management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– Notifies farmers about low stock and demand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Geo-Tagging &amp; Local Market Insights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– Helps farmers identify profitable markets nearby.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Smart Contract-Based Transactions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– Ensures secure and dispute-free payments.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Integrated Weather Forecasts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– Helps farmers make informed harvesting and selling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Bulk Order Management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– Allows wholesalers to place large orders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Government Schemes &amp; Subsidy Integration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– Provides farmers with relevant financial assistance.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F393ABE-C8AA-16C3-590E-DAC5083F1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65500"/>
              </p:ext>
            </p:extLst>
          </p:nvPr>
        </p:nvGraphicFramePr>
        <p:xfrm>
          <a:off x="594359" y="1510508"/>
          <a:ext cx="5491483" cy="4043680"/>
        </p:xfrm>
        <a:graphic>
          <a:graphicData uri="http://schemas.openxmlformats.org/drawingml/2006/table">
            <a:tbl>
              <a:tblPr/>
              <a:tblGrid>
                <a:gridCol w="5491483">
                  <a:extLst>
                    <a:ext uri="{9D8B030D-6E8A-4147-A177-3AD203B41FA5}">
                      <a16:colId xmlns:a16="http://schemas.microsoft.com/office/drawing/2014/main" val="2840925115"/>
                    </a:ext>
                  </a:extLst>
                </a:gridCol>
              </a:tblGrid>
              <a:tr h="40436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73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37F4E1-D261-6439-64FF-ADEC84504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132338"/>
              </p:ext>
            </p:extLst>
          </p:nvPr>
        </p:nvGraphicFramePr>
        <p:xfrm>
          <a:off x="6184900" y="1510509"/>
          <a:ext cx="5689600" cy="4043680"/>
        </p:xfrm>
        <a:graphic>
          <a:graphicData uri="http://schemas.openxmlformats.org/drawingml/2006/table">
            <a:tbl>
              <a:tblPr/>
              <a:tblGrid>
                <a:gridCol w="5689600">
                  <a:extLst>
                    <a:ext uri="{9D8B030D-6E8A-4147-A177-3AD203B41FA5}">
                      <a16:colId xmlns:a16="http://schemas.microsoft.com/office/drawing/2014/main" val="2840925115"/>
                    </a:ext>
                  </a:extLst>
                </a:gridCol>
              </a:tblGrid>
              <a:tr h="40436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5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0244B0-DB6E-1728-A2F6-BD8FB0E97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9A3C-059D-67DC-F544-936242FD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379134"/>
            <a:ext cx="10515600" cy="53612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002060"/>
                </a:solidFill>
              </a:rPr>
              <a:t>Conclusion / Future Scope</a:t>
            </a:r>
          </a:p>
          <a:p>
            <a:pPr marL="0" indent="0" algn="ctr">
              <a:buNone/>
            </a:pPr>
            <a:endParaRPr lang="en-US" sz="4000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Our Web-Based Direct Market Access (DMA) Platform bridges the gap between farmers and buyers, eliminating intermediaries and ensuring fair pricing.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By leveraging AI-driven analytics, secure transactions, and a user-friendly interface, we create a transparent and efficient marketplace.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This solution empowers farmers with better profit margins, provides consumers with fresher produce, and streamlines agricultural trade.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Future enhancements include blockchain integration, AI-powered demand forecasting, and collaborations with government and NGOs to maximize impact.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C13FB-74CF-4F8B-0D6C-6CEE2908E5C8}"/>
              </a:ext>
            </a:extLst>
          </p:cNvPr>
          <p:cNvSpPr/>
          <p:nvPr/>
        </p:nvSpPr>
        <p:spPr>
          <a:xfrm>
            <a:off x="0" y="6268720"/>
            <a:ext cx="12192000" cy="5892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B6D6F-EF36-CB0E-A3DE-740A2FD7F2AD}"/>
              </a:ext>
            </a:extLst>
          </p:cNvPr>
          <p:cNvSpPr txBox="1"/>
          <p:nvPr/>
        </p:nvSpPr>
        <p:spPr>
          <a:xfrm>
            <a:off x="223520" y="6392386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INFOTHON 4.0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308F8-EF3C-E2B1-5A70-095F4D781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419" y="273368"/>
            <a:ext cx="1010762" cy="8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2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</TotalTime>
  <Words>573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Barlow Bold</vt:lpstr>
      <vt:lpstr>Calibri</vt:lpstr>
      <vt:lpstr>Calibri Light</vt:lpstr>
      <vt:lpstr>Montserrat</vt:lpstr>
      <vt:lpstr>Wingdings</vt:lpstr>
      <vt:lpstr>YACgEQNAr7w 0</vt:lpstr>
      <vt:lpstr>Office Theme</vt:lpstr>
      <vt:lpstr>PowerPoint Presentation</vt:lpstr>
      <vt:lpstr>Problem statement :</vt:lpstr>
      <vt:lpstr>Workflow / Idea</vt:lpstr>
      <vt:lpstr>Features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Pranava thejaswi N M</dc:creator>
  <cp:lastModifiedBy>rajath8muthanna8@gmail.com</cp:lastModifiedBy>
  <cp:revision>1</cp:revision>
  <dcterms:created xsi:type="dcterms:W3CDTF">2025-02-01T15:58:34Z</dcterms:created>
  <dcterms:modified xsi:type="dcterms:W3CDTF">2025-02-06T11:40:41Z</dcterms:modified>
</cp:coreProperties>
</file>