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B57E688C-EAEF-4EB1-8D28-2DCC1E034477}" type="datetimeFigureOut">
              <a:rPr lang="en-US" smtClean="0"/>
              <a:t>8/23/2024</a:t>
            </a:fld>
            <a:endParaRPr lang="en-IN"/>
          </a:p>
        </p:txBody>
      </p:sp>
      <p:sp>
        <p:nvSpPr>
          <p:cNvPr id="1048677"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1F8DB28C-FEC7-4B90-9A96-4E0D6197DD5B}"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normAutofit/>
          </a:bodyPr>
          <a:p>
            <a:endParaRPr lang="en-IN"/>
          </a:p>
        </p:txBody>
      </p:sp>
      <p:sp>
        <p:nvSpPr>
          <p:cNvPr id="1048608" name="Slide Number Placeholder 3"/>
          <p:cNvSpPr>
            <a:spLocks noGrp="1"/>
          </p:cNvSpPr>
          <p:nvPr>
            <p:ph type="sldNum" sz="quarter" idx="10"/>
          </p:nvPr>
        </p:nvSpPr>
        <p:spPr/>
        <p:txBody>
          <a:bodyPr/>
          <a:p>
            <a:fld id="{1F8DB28C-FEC7-4B90-9A96-4E0D6197DD5B}" type="slidenum">
              <a:rPr lang="en-IN" smtClean="0"/>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Slide Image Placeholder 1"/>
          <p:cNvSpPr>
            <a:spLocks noChangeAspect="1" noRot="1" noGrp="1"/>
          </p:cNvSpPr>
          <p:nvPr>
            <p:ph type="sldImg"/>
          </p:nvPr>
        </p:nvSpPr>
        <p:spPr/>
      </p:sp>
      <p:sp>
        <p:nvSpPr>
          <p:cNvPr id="1048614" name="Notes Placeholder 2"/>
          <p:cNvSpPr>
            <a:spLocks noGrp="1"/>
          </p:cNvSpPr>
          <p:nvPr>
            <p:ph type="body" idx="1"/>
          </p:nvPr>
        </p:nvSpPr>
        <p:spPr/>
        <p:txBody>
          <a:bodyPr>
            <a:normAutofit/>
          </a:bodyPr>
          <a:p>
            <a:endParaRPr dirty="0" lang="en-IN"/>
          </a:p>
        </p:txBody>
      </p:sp>
      <p:sp>
        <p:nvSpPr>
          <p:cNvPr id="1048615" name="Slide Number Placeholder 3"/>
          <p:cNvSpPr>
            <a:spLocks noGrp="1"/>
          </p:cNvSpPr>
          <p:nvPr>
            <p:ph type="sldNum" sz="quarter" idx="10"/>
          </p:nvPr>
        </p:nvSpPr>
        <p:spPr/>
        <p:txBody>
          <a:bodyPr/>
          <a:p>
            <a:fld id="{1F8DB28C-FEC7-4B90-9A96-4E0D6197DD5B}"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Ref idx="1002">
        <a:schemeClr val="bg2"/>
      </p:bgRef>
    </p:bg>
    <p:spTree>
      <p:nvGrpSpPr>
        <p:cNvPr id="25" name=""/>
        <p:cNvGrpSpPr/>
        <p:nvPr/>
      </p:nvGrpSpPr>
      <p:grpSpPr>
        <a:xfrm>
          <a:off x="0" y="0"/>
          <a:ext cx="0" cy="0"/>
          <a:chOff x="0" y="0"/>
          <a:chExt cx="0" cy="0"/>
        </a:xfrm>
      </p:grpSpPr>
      <p:sp>
        <p:nvSpPr>
          <p:cNvPr id="1048585" name="Title 8"/>
          <p:cNvSpPr>
            <a:spLocks noGrp="1"/>
          </p:cNvSpPr>
          <p:nvPr>
            <p:ph type="ctrTitle"/>
          </p:nvPr>
        </p:nvSpPr>
        <p:spPr>
          <a:xfrm>
            <a:off x="533400" y="1371600"/>
            <a:ext cx="7851648" cy="1828800"/>
          </a:xfrm>
          <a:ln>
            <a:noFill/>
          </a:ln>
        </p:spPr>
        <p:txBody>
          <a:bodyPr anchor="b" bIns="0" rIns="18288" tIns="0" vert="horz">
            <a:normAutofit/>
            <a:scene3d>
              <a:camera prst="orthographicFront"/>
              <a:lightRig dir="t" rig="freezing">
                <a:rot lat="0" lon="0" rev="5640000"/>
              </a:lightRig>
            </a:scene3d>
            <a:sp3d prstMaterial="flat">
              <a:bevelT w="38100" h="38100"/>
              <a:contourClr>
                <a:schemeClr val="tx2"/>
              </a:contourClr>
            </a:sp3d>
          </a:bodyPr>
          <a:lstStyle>
            <a:lvl1pPr algn="r" rtl="0">
              <a:spcBef>
                <a:spcPct val="0"/>
              </a:spcBef>
              <a:buNone/>
              <a:defRPr b="1" sz="5600">
                <a:ln>
                  <a:noFill/>
                </a:ln>
                <a:solidFill>
                  <a:schemeClr val="accent3">
                    <a:tint val="90000"/>
                    <a:satMod val="120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586" name="Subtitle 16"/>
          <p:cNvSpPr>
            <a:spLocks noGrp="1"/>
          </p:cNvSpPr>
          <p:nvPr>
            <p:ph type="subTitle" idx="1"/>
          </p:nvPr>
        </p:nvSpPr>
        <p:spPr>
          <a:xfrm>
            <a:off x="533400" y="3228536"/>
            <a:ext cx="7854696" cy="1752600"/>
          </a:xfrm>
        </p:spPr>
        <p:txBody>
          <a:bodyPr lIns="0" rIns="18288"/>
          <a:lstStyle>
            <a:lvl1pPr algn="r" indent="0" marL="0" marR="45720">
              <a:buNone/>
              <a:defRPr>
                <a:solidFill>
                  <a:schemeClr val="tx1"/>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a:t>Click to edit Master subtitle style</a:t>
            </a:r>
          </a:p>
        </p:txBody>
      </p:sp>
      <p:sp>
        <p:nvSpPr>
          <p:cNvPr id="1048587" name="Date Placeholder 29"/>
          <p:cNvSpPr>
            <a:spLocks noGrp="1"/>
          </p:cNvSpPr>
          <p:nvPr>
            <p:ph type="dt" sz="half" idx="10"/>
          </p:nvPr>
        </p:nvSpPr>
        <p:spPr/>
        <p:txBody>
          <a:bodyPr/>
          <a:p>
            <a:fld id="{EA0BA564-7E63-4CD7-BA74-24802BA51B05}" type="datetimeFigureOut">
              <a:rPr lang="en-US" smtClean="0"/>
              <a:t>8/23/2024</a:t>
            </a:fld>
            <a:endParaRPr lang="en-IN"/>
          </a:p>
        </p:txBody>
      </p:sp>
      <p:sp>
        <p:nvSpPr>
          <p:cNvPr id="1048588" name="Footer Placeholder 18"/>
          <p:cNvSpPr>
            <a:spLocks noGrp="1"/>
          </p:cNvSpPr>
          <p:nvPr>
            <p:ph type="ftr" sz="quarter" idx="11"/>
          </p:nvPr>
        </p:nvSpPr>
        <p:spPr/>
        <p:txBody>
          <a:bodyPr/>
          <a:p>
            <a:endParaRPr lang="en-IN"/>
          </a:p>
        </p:txBody>
      </p:sp>
      <p:sp>
        <p:nvSpPr>
          <p:cNvPr id="1048589" name="Slide Number Placeholder 26"/>
          <p:cNvSpPr>
            <a:spLocks noGrp="1"/>
          </p:cNvSpPr>
          <p:nvPr>
            <p:ph type="sldNum" sz="quarter" idx="12"/>
          </p:nvPr>
        </p:nvSpPr>
        <p:spPr/>
        <p:txBody>
          <a:bodyPr/>
          <a:p>
            <a:fld id="{1EF9E0F0-ED00-4226-832D-8B1D5F696E19}"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6" name=""/>
        <p:cNvGrpSpPr/>
        <p:nvPr/>
      </p:nvGrpSpPr>
      <p:grpSpPr>
        <a:xfrm>
          <a:off x="0" y="0"/>
          <a:ext cx="0" cy="0"/>
          <a:chOff x="0" y="0"/>
          <a:chExt cx="0" cy="0"/>
        </a:xfrm>
      </p:grpSpPr>
      <p:sp>
        <p:nvSpPr>
          <p:cNvPr id="1048642" name="Title 1"/>
          <p:cNvSpPr>
            <a:spLocks noGrp="1"/>
          </p:cNvSpPr>
          <p:nvPr>
            <p:ph type="title"/>
          </p:nvPr>
        </p:nvSpPr>
        <p:spPr/>
        <p:txBody>
          <a:bodyPr/>
          <a:p>
            <a:r>
              <a:rPr kumimoji="0" lang="en-US"/>
              <a:t>Click to edit Master title style</a:t>
            </a:r>
          </a:p>
        </p:txBody>
      </p:sp>
      <p:sp>
        <p:nvSpPr>
          <p:cNvPr id="1048643" name="Vertical Text Placeholder 2"/>
          <p:cNvSpPr>
            <a:spLocks noGrp="1"/>
          </p:cNvSpPr>
          <p:nvPr>
            <p:ph type="body" orient="vert" idx="1"/>
          </p:nvPr>
        </p:nvSpPr>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44" name="Date Placeholder 3"/>
          <p:cNvSpPr>
            <a:spLocks noGrp="1"/>
          </p:cNvSpPr>
          <p:nvPr>
            <p:ph type="dt" sz="half" idx="10"/>
          </p:nvPr>
        </p:nvSpPr>
        <p:spPr/>
        <p:txBody>
          <a:bodyPr/>
          <a:p>
            <a:fld id="{EA0BA564-7E63-4CD7-BA74-24802BA51B05}" type="datetimeFigureOut">
              <a:rPr lang="en-US" smtClean="0"/>
              <a:t>8/23/2024</a:t>
            </a:fld>
            <a:endParaRPr lang="en-IN"/>
          </a:p>
        </p:txBody>
      </p:sp>
      <p:sp>
        <p:nvSpPr>
          <p:cNvPr id="1048645" name="Footer Placeholder 4"/>
          <p:cNvSpPr>
            <a:spLocks noGrp="1"/>
          </p:cNvSpPr>
          <p:nvPr>
            <p:ph type="ftr" sz="quarter" idx="11"/>
          </p:nvPr>
        </p:nvSpPr>
        <p:spPr/>
        <p:txBody>
          <a:bodyPr/>
          <a:p>
            <a:endParaRPr lang="en-IN"/>
          </a:p>
        </p:txBody>
      </p:sp>
      <p:sp>
        <p:nvSpPr>
          <p:cNvPr id="1048646" name="Slide Number Placeholder 5"/>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27" name="Vertical Title 1"/>
          <p:cNvSpPr>
            <a:spLocks noGrp="1"/>
          </p:cNvSpPr>
          <p:nvPr>
            <p:ph type="title" orient="vert"/>
          </p:nvPr>
        </p:nvSpPr>
        <p:spPr>
          <a:xfrm>
            <a:off x="6629400" y="914401"/>
            <a:ext cx="2057400" cy="5211763"/>
          </a:xfrm>
        </p:spPr>
        <p:txBody>
          <a:bodyPr vert="eaVert"/>
          <a:p>
            <a:r>
              <a:rPr kumimoji="0" lang="en-US"/>
              <a:t>Click to edit Master title style</a:t>
            </a:r>
          </a:p>
        </p:txBody>
      </p:sp>
      <p:sp>
        <p:nvSpPr>
          <p:cNvPr id="1048628" name="Vertical Text Placeholder 2"/>
          <p:cNvSpPr>
            <a:spLocks noGrp="1"/>
          </p:cNvSpPr>
          <p:nvPr>
            <p:ph type="body" orient="vert" idx="1"/>
          </p:nvPr>
        </p:nvSpPr>
        <p:spPr>
          <a:xfrm>
            <a:off x="457200" y="914401"/>
            <a:ext cx="6019800" cy="5211763"/>
          </a:xfrm>
        </p:spPr>
        <p:txBody>
          <a:bodyPr vert="eaVert"/>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29" name="Date Placeholder 3"/>
          <p:cNvSpPr>
            <a:spLocks noGrp="1"/>
          </p:cNvSpPr>
          <p:nvPr>
            <p:ph type="dt" sz="half" idx="10"/>
          </p:nvPr>
        </p:nvSpPr>
        <p:spPr/>
        <p:txBody>
          <a:bodyPr/>
          <a:p>
            <a:fld id="{EA0BA564-7E63-4CD7-BA74-24802BA51B05}" type="datetimeFigureOut">
              <a:rPr lang="en-US" smtClean="0"/>
              <a:t>8/23/2024</a:t>
            </a:fld>
            <a:endParaRPr lang="en-IN"/>
          </a:p>
        </p:txBody>
      </p:sp>
      <p:sp>
        <p:nvSpPr>
          <p:cNvPr id="1048630" name="Footer Placeholder 4"/>
          <p:cNvSpPr>
            <a:spLocks noGrp="1"/>
          </p:cNvSpPr>
          <p:nvPr>
            <p:ph type="ftr" sz="quarter" idx="11"/>
          </p:nvPr>
        </p:nvSpPr>
        <p:spPr/>
        <p:txBody>
          <a:bodyPr/>
          <a:p>
            <a:endParaRPr lang="en-IN"/>
          </a:p>
        </p:txBody>
      </p:sp>
      <p:sp>
        <p:nvSpPr>
          <p:cNvPr id="1048631" name="Slide Number Placeholder 5"/>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p:txBody>
          <a:bodyPr/>
          <a:p>
            <a:r>
              <a:rPr kumimoji="0" lang="en-US"/>
              <a:t>Click to edit Master title style</a:t>
            </a:r>
          </a:p>
        </p:txBody>
      </p:sp>
      <p:sp>
        <p:nvSpPr>
          <p:cNvPr id="1048593" name="Content Placeholder 2"/>
          <p:cNvSpPr>
            <a:spLocks noGrp="1"/>
          </p:cNvSpPr>
          <p:nvPr>
            <p:ph idx="1"/>
          </p:nvPr>
        </p:nvSpPr>
        <p:spPr/>
        <p:txBody>
          <a:bodyPr/>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594" name="Date Placeholder 3"/>
          <p:cNvSpPr>
            <a:spLocks noGrp="1"/>
          </p:cNvSpPr>
          <p:nvPr>
            <p:ph type="dt" sz="half" idx="10"/>
          </p:nvPr>
        </p:nvSpPr>
        <p:spPr/>
        <p:txBody>
          <a:bodyPr/>
          <a:p>
            <a:fld id="{EA0BA564-7E63-4CD7-BA74-24802BA51B05}" type="datetimeFigureOut">
              <a:rPr lang="en-US" smtClean="0"/>
              <a:t>8/23/2024</a:t>
            </a:fld>
            <a:endParaRPr lang="en-IN"/>
          </a:p>
        </p:txBody>
      </p:sp>
      <p:sp>
        <p:nvSpPr>
          <p:cNvPr id="1048595" name="Footer Placeholder 4"/>
          <p:cNvSpPr>
            <a:spLocks noGrp="1"/>
          </p:cNvSpPr>
          <p:nvPr>
            <p:ph type="ftr" sz="quarter" idx="11"/>
          </p:nvPr>
        </p:nvSpPr>
        <p:spPr/>
        <p:txBody>
          <a:bodyPr/>
          <a:p>
            <a:endParaRPr lang="en-IN"/>
          </a:p>
        </p:txBody>
      </p:sp>
      <p:sp>
        <p:nvSpPr>
          <p:cNvPr id="1048596" name="Slide Number Placeholder 5"/>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2"/>
      </p:bgRef>
    </p:bg>
    <p:spTree>
      <p:nvGrpSpPr>
        <p:cNvPr id="47" name=""/>
        <p:cNvGrpSpPr/>
        <p:nvPr/>
      </p:nvGrpSpPr>
      <p:grpSpPr>
        <a:xfrm>
          <a:off x="0" y="0"/>
          <a:ext cx="0" cy="0"/>
          <a:chOff x="0" y="0"/>
          <a:chExt cx="0" cy="0"/>
        </a:xfrm>
      </p:grpSpPr>
      <p:sp>
        <p:nvSpPr>
          <p:cNvPr id="1048647" name="Title 1"/>
          <p:cNvSpPr>
            <a:spLocks noGrp="1"/>
          </p:cNvSpPr>
          <p:nvPr>
            <p:ph type="title"/>
          </p:nvPr>
        </p:nvSpPr>
        <p:spPr>
          <a:xfrm>
            <a:off x="530352" y="1316736"/>
            <a:ext cx="7772400" cy="1362456"/>
          </a:xfrm>
          <a:ln>
            <a:noFill/>
          </a:ln>
        </p:spPr>
        <p:txBody>
          <a:bodyPr anchor="b" bIns="0" tIns="0" vert="horz">
            <a:noAutofit/>
            <a:scene3d>
              <a:camera prst="orthographicFront"/>
              <a:lightRig dir="t" rig="freezing">
                <a:rot lat="0" lon="0" rev="5640000"/>
              </a:lightRig>
            </a:scene3d>
            <a:sp3d prstMaterial="flat">
              <a:bevelT w="38100" h="38100"/>
            </a:sp3d>
          </a:bodyPr>
          <a:lstStyle>
            <a:lvl1pPr algn="l" rtl="0">
              <a:spcBef>
                <a:spcPct val="0"/>
              </a:spcBef>
              <a:buNone/>
              <a:defRPr baseline="0" b="1" cap="none" dirty="0" sz="5600" lang="en-US">
                <a:ln w="635">
                  <a:noFill/>
                </a:ln>
                <a:solidFill>
                  <a:schemeClr val="accent4">
                    <a:tint val="90000"/>
                    <a:satMod val="125000"/>
                  </a:schemeClr>
                </a:solidFill>
                <a:effectLst>
                  <a:outerShdw algn="tl" blurRad="38100" dir="5400000" dist="25400" rotWithShape="0">
                    <a:srgbClr val="000000">
                      <a:alpha val="43000"/>
                    </a:srgbClr>
                  </a:outerShdw>
                </a:effectLst>
                <a:latin typeface="+mj-lt"/>
                <a:ea typeface="+mj-ea"/>
                <a:cs typeface="+mj-cs"/>
              </a:defRPr>
            </a:lvl1pPr>
          </a:lstStyle>
          <a:p>
            <a:r>
              <a:rPr kumimoji="0" lang="en-US"/>
              <a:t>Click to edit Master title style</a:t>
            </a:r>
          </a:p>
        </p:txBody>
      </p:sp>
      <p:sp>
        <p:nvSpPr>
          <p:cNvPr id="1048648" name="Text Placeholder 2"/>
          <p:cNvSpPr>
            <a:spLocks noGrp="1"/>
          </p:cNvSpPr>
          <p:nvPr>
            <p:ph type="body" idx="1"/>
          </p:nvPr>
        </p:nvSpPr>
        <p:spPr>
          <a:xfrm>
            <a:off x="530352" y="2704664"/>
            <a:ext cx="7772400" cy="1509712"/>
          </a:xfrm>
        </p:spPr>
        <p:txBody>
          <a:bodyPr anchor="t" lIns="45720" rIns="45720"/>
          <a:lstStyle>
            <a:lvl1pPr indent="0" marL="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a:t>Click to edit Master text styles</a:t>
            </a:r>
          </a:p>
        </p:txBody>
      </p:sp>
      <p:sp>
        <p:nvSpPr>
          <p:cNvPr id="1048649" name="Date Placeholder 3"/>
          <p:cNvSpPr>
            <a:spLocks noGrp="1"/>
          </p:cNvSpPr>
          <p:nvPr>
            <p:ph type="dt" sz="half" idx="10"/>
          </p:nvPr>
        </p:nvSpPr>
        <p:spPr/>
        <p:txBody>
          <a:bodyPr/>
          <a:p>
            <a:fld id="{EA0BA564-7E63-4CD7-BA74-24802BA51B05}" type="datetimeFigureOut">
              <a:rPr lang="en-US" smtClean="0"/>
              <a:t>8/23/2024</a:t>
            </a:fld>
            <a:endParaRPr lang="en-IN"/>
          </a:p>
        </p:txBody>
      </p:sp>
      <p:sp>
        <p:nvSpPr>
          <p:cNvPr id="1048650" name="Footer Placeholder 4"/>
          <p:cNvSpPr>
            <a:spLocks noGrp="1"/>
          </p:cNvSpPr>
          <p:nvPr>
            <p:ph type="ftr" sz="quarter" idx="11"/>
          </p:nvPr>
        </p:nvSpPr>
        <p:spPr/>
        <p:txBody>
          <a:bodyPr/>
          <a:p>
            <a:endParaRPr lang="en-IN"/>
          </a:p>
        </p:txBody>
      </p:sp>
      <p:sp>
        <p:nvSpPr>
          <p:cNvPr id="1048651" name="Slide Number Placeholder 5"/>
          <p:cNvSpPr>
            <a:spLocks noGrp="1"/>
          </p:cNvSpPr>
          <p:nvPr>
            <p:ph type="sldNum" sz="quarter" idx="12"/>
          </p:nvPr>
        </p:nvSpPr>
        <p:spPr/>
        <p:txBody>
          <a:bodyPr/>
          <a:p>
            <a:fld id="{1EF9E0F0-ED00-4226-832D-8B1D5F696E19}"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2" name="Title 1"/>
          <p:cNvSpPr>
            <a:spLocks noGrp="1"/>
          </p:cNvSpPr>
          <p:nvPr>
            <p:ph type="title"/>
          </p:nvPr>
        </p:nvSpPr>
        <p:spPr>
          <a:xfrm>
            <a:off x="457200" y="704088"/>
            <a:ext cx="8229600" cy="1143000"/>
          </a:xfrm>
        </p:spPr>
        <p:txBody>
          <a:bodyPr/>
          <a:p>
            <a:r>
              <a:rPr kumimoji="0" lang="en-US"/>
              <a:t>Click to edit Master title style</a:t>
            </a:r>
          </a:p>
        </p:txBody>
      </p:sp>
      <p:sp>
        <p:nvSpPr>
          <p:cNvPr id="104865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55" name="Date Placeholder 4"/>
          <p:cNvSpPr>
            <a:spLocks noGrp="1"/>
          </p:cNvSpPr>
          <p:nvPr>
            <p:ph type="dt" sz="half" idx="10"/>
          </p:nvPr>
        </p:nvSpPr>
        <p:spPr/>
        <p:txBody>
          <a:bodyPr/>
          <a:p>
            <a:fld id="{EA0BA564-7E63-4CD7-BA74-24802BA51B05}" type="datetimeFigureOut">
              <a:rPr lang="en-US" smtClean="0"/>
              <a:t>8/23/2024</a:t>
            </a:fld>
            <a:endParaRPr lang="en-IN"/>
          </a:p>
        </p:txBody>
      </p:sp>
      <p:sp>
        <p:nvSpPr>
          <p:cNvPr id="1048656" name="Footer Placeholder 5"/>
          <p:cNvSpPr>
            <a:spLocks noGrp="1"/>
          </p:cNvSpPr>
          <p:nvPr>
            <p:ph type="ftr" sz="quarter" idx="11"/>
          </p:nvPr>
        </p:nvSpPr>
        <p:spPr/>
        <p:txBody>
          <a:bodyPr/>
          <a:p>
            <a:endParaRPr lang="en-IN"/>
          </a:p>
        </p:txBody>
      </p:sp>
      <p:sp>
        <p:nvSpPr>
          <p:cNvPr id="1048657" name="Slide Number Placeholder 6"/>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8" name="Title 1"/>
          <p:cNvSpPr>
            <a:spLocks noGrp="1"/>
          </p:cNvSpPr>
          <p:nvPr>
            <p:ph type="title"/>
          </p:nvPr>
        </p:nvSpPr>
        <p:spPr>
          <a:xfrm>
            <a:off x="457200" y="704088"/>
            <a:ext cx="8229600" cy="1143000"/>
          </a:xfrm>
        </p:spPr>
        <p:txBody>
          <a:bodyPr anchor="b" tIns="45720"/>
          <a:p>
            <a:r>
              <a:rPr kumimoji="0" lang="en-US"/>
              <a:t>Click to edit Master title style</a:t>
            </a:r>
          </a:p>
        </p:txBody>
      </p:sp>
      <p:sp>
        <p:nvSpPr>
          <p:cNvPr id="1048659" name="Text Placeholder 2"/>
          <p:cNvSpPr>
            <a:spLocks noGrp="1"/>
          </p:cNvSpPr>
          <p:nvPr>
            <p:ph type="body" idx="1"/>
          </p:nvPr>
        </p:nvSpPr>
        <p:spPr>
          <a:xfrm>
            <a:off x="457200" y="1855248"/>
            <a:ext cx="4040188" cy="659352"/>
          </a:xfrm>
        </p:spPr>
        <p:txBody>
          <a:bodyPr anchor="ctr" bIns="0" lIns="45720" rIns="45720" tIns="0">
            <a:noAutofit/>
          </a:bodyPr>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60" name="Text Placeholder 3"/>
          <p:cNvSpPr>
            <a:spLocks noGrp="1"/>
          </p:cNvSpPr>
          <p:nvPr>
            <p:ph type="body" sz="half" idx="3"/>
          </p:nvPr>
        </p:nvSpPr>
        <p:spPr>
          <a:xfrm>
            <a:off x="4645025" y="1859757"/>
            <a:ext cx="4041775" cy="654843"/>
          </a:xfrm>
        </p:spPr>
        <p:txBody>
          <a:bodyPr anchor="ctr" bIns="0" lIns="45720" rIns="45720" tIns="0"/>
          <a:lstStyle>
            <a:lvl1pPr indent="0" marL="0">
              <a:buNone/>
              <a:defRPr baseline="0" b="1" cap="none" sz="2400">
                <a:solidFill>
                  <a:schemeClr val="tx2"/>
                </a:solidFill>
                <a:effectLst/>
              </a:defRPr>
            </a:lvl1pPr>
            <a:lvl2pPr>
              <a:buNone/>
              <a:defRPr b="1" sz="2000"/>
            </a:lvl2pPr>
            <a:lvl3pPr>
              <a:buNone/>
              <a:defRPr b="1" sz="1800"/>
            </a:lvl3pPr>
            <a:lvl4pPr>
              <a:buNone/>
              <a:defRPr b="1" sz="1600"/>
            </a:lvl4pPr>
            <a:lvl5pPr>
              <a:buNone/>
              <a:defRPr b="1" sz="1600"/>
            </a:lvl5pPr>
          </a:lstStyle>
          <a:p>
            <a:pPr eaLnBrk="1" hangingPunct="1" latinLnBrk="0" lvl="0"/>
            <a:r>
              <a:rPr kumimoji="0" lang="en-US"/>
              <a:t>Click to edit Master text styles</a:t>
            </a:r>
          </a:p>
        </p:txBody>
      </p:sp>
      <p:sp>
        <p:nvSpPr>
          <p:cNvPr id="1048661"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2"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63" name="Date Placeholder 6"/>
          <p:cNvSpPr>
            <a:spLocks noGrp="1"/>
          </p:cNvSpPr>
          <p:nvPr>
            <p:ph type="dt" sz="half" idx="10"/>
          </p:nvPr>
        </p:nvSpPr>
        <p:spPr/>
        <p:txBody>
          <a:bodyPr/>
          <a:p>
            <a:fld id="{EA0BA564-7E63-4CD7-BA74-24802BA51B05}" type="datetimeFigureOut">
              <a:rPr lang="en-US" smtClean="0"/>
              <a:t>8/23/2024</a:t>
            </a:fld>
            <a:endParaRPr lang="en-IN"/>
          </a:p>
        </p:txBody>
      </p:sp>
      <p:sp>
        <p:nvSpPr>
          <p:cNvPr id="1048664" name="Footer Placeholder 7"/>
          <p:cNvSpPr>
            <a:spLocks noGrp="1"/>
          </p:cNvSpPr>
          <p:nvPr>
            <p:ph type="ftr" sz="quarter" idx="11"/>
          </p:nvPr>
        </p:nvSpPr>
        <p:spPr/>
        <p:txBody>
          <a:bodyPr/>
          <a:p>
            <a:endParaRPr lang="en-IN"/>
          </a:p>
        </p:txBody>
      </p:sp>
      <p:sp>
        <p:nvSpPr>
          <p:cNvPr id="1048665" name="Slide Number Placeholder 8"/>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3" name="Title 1"/>
          <p:cNvSpPr>
            <a:spLocks noGrp="1"/>
          </p:cNvSpPr>
          <p:nvPr>
            <p:ph type="title"/>
          </p:nvPr>
        </p:nvSpPr>
        <p:spPr>
          <a:xfrm>
            <a:off x="457200" y="704088"/>
            <a:ext cx="8305800" cy="1143000"/>
          </a:xfrm>
        </p:spPr>
        <p:txBody>
          <a:bodyPr anchor="b" bIns="0" tIns="45720" vert="horz">
            <a:normAutofit/>
            <a:scene3d>
              <a:camera prst="orthographicFront"/>
              <a:lightRig dir="t" rig="freezing">
                <a:rot lat="0" lon="0" rev="5640000"/>
              </a:lightRig>
            </a:scene3d>
            <a:sp3d prstMaterial="flat">
              <a:contourClr>
                <a:schemeClr val="tx2"/>
              </a:contourClr>
            </a:sp3d>
          </a:bodyPr>
          <a:lstStyle>
            <a:lvl1pPr algn="l" rtl="0">
              <a:spcBef>
                <a:spcPct val="0"/>
              </a:spcBef>
              <a:buNone/>
              <a:defRPr b="0" sz="5000">
                <a:ln>
                  <a:noFill/>
                </a:ln>
                <a:solidFill>
                  <a:schemeClr val="tx2"/>
                </a:solidFill>
                <a:effectLst/>
                <a:latin typeface="+mj-lt"/>
                <a:ea typeface="+mj-ea"/>
                <a:cs typeface="+mj-cs"/>
              </a:defRPr>
            </a:lvl1pPr>
          </a:lstStyle>
          <a:p>
            <a:r>
              <a:rPr kumimoji="0" lang="en-US"/>
              <a:t>Click to edit Master title style</a:t>
            </a:r>
          </a:p>
        </p:txBody>
      </p:sp>
      <p:sp>
        <p:nvSpPr>
          <p:cNvPr id="1048624" name="Date Placeholder 2"/>
          <p:cNvSpPr>
            <a:spLocks noGrp="1"/>
          </p:cNvSpPr>
          <p:nvPr>
            <p:ph type="dt" sz="half" idx="10"/>
          </p:nvPr>
        </p:nvSpPr>
        <p:spPr/>
        <p:txBody>
          <a:bodyPr/>
          <a:p>
            <a:fld id="{EA0BA564-7E63-4CD7-BA74-24802BA51B05}" type="datetimeFigureOut">
              <a:rPr lang="en-US" smtClean="0"/>
              <a:t>8/23/2024</a:t>
            </a:fld>
            <a:endParaRPr lang="en-IN"/>
          </a:p>
        </p:txBody>
      </p:sp>
      <p:sp>
        <p:nvSpPr>
          <p:cNvPr id="1048625" name="Footer Placeholder 3"/>
          <p:cNvSpPr>
            <a:spLocks noGrp="1"/>
          </p:cNvSpPr>
          <p:nvPr>
            <p:ph type="ftr" sz="quarter" idx="11"/>
          </p:nvPr>
        </p:nvSpPr>
        <p:spPr/>
        <p:txBody>
          <a:bodyPr/>
          <a:p>
            <a:endParaRPr lang="en-IN"/>
          </a:p>
        </p:txBody>
      </p:sp>
      <p:sp>
        <p:nvSpPr>
          <p:cNvPr id="1048626" name="Slide Number Placeholder 4"/>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66" name="Date Placeholder 1"/>
          <p:cNvSpPr>
            <a:spLocks noGrp="1"/>
          </p:cNvSpPr>
          <p:nvPr>
            <p:ph type="dt" sz="half" idx="10"/>
          </p:nvPr>
        </p:nvSpPr>
        <p:spPr/>
        <p:txBody>
          <a:bodyPr/>
          <a:p>
            <a:fld id="{EA0BA564-7E63-4CD7-BA74-24802BA51B05}" type="datetimeFigureOut">
              <a:rPr lang="en-US" smtClean="0"/>
              <a:t>8/23/2024</a:t>
            </a:fld>
            <a:endParaRPr lang="en-IN"/>
          </a:p>
        </p:txBody>
      </p:sp>
      <p:sp>
        <p:nvSpPr>
          <p:cNvPr id="1048667" name="Footer Placeholder 2"/>
          <p:cNvSpPr>
            <a:spLocks noGrp="1"/>
          </p:cNvSpPr>
          <p:nvPr>
            <p:ph type="ftr" sz="quarter" idx="11"/>
          </p:nvPr>
        </p:nvSpPr>
        <p:spPr/>
        <p:txBody>
          <a:bodyPr/>
          <a:p>
            <a:endParaRPr lang="en-IN"/>
          </a:p>
        </p:txBody>
      </p:sp>
      <p:sp>
        <p:nvSpPr>
          <p:cNvPr id="1048668" name="Slide Number Placeholder 3"/>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1" name=""/>
        <p:cNvGrpSpPr/>
        <p:nvPr/>
      </p:nvGrpSpPr>
      <p:grpSpPr>
        <a:xfrm>
          <a:off x="0" y="0"/>
          <a:ext cx="0" cy="0"/>
          <a:chOff x="0" y="0"/>
          <a:chExt cx="0" cy="0"/>
        </a:xfrm>
      </p:grpSpPr>
      <p:sp>
        <p:nvSpPr>
          <p:cNvPr id="1048669" name="Title 1"/>
          <p:cNvSpPr>
            <a:spLocks noGrp="1"/>
          </p:cNvSpPr>
          <p:nvPr>
            <p:ph type="title"/>
          </p:nvPr>
        </p:nvSpPr>
        <p:spPr>
          <a:xfrm>
            <a:off x="685800" y="514352"/>
            <a:ext cx="2743200" cy="1162050"/>
          </a:xfrm>
        </p:spPr>
        <p:txBody>
          <a:bodyPr anchor="b" lIns="0">
            <a:noAutofit/>
          </a:bodyPr>
          <a:lstStyle>
            <a:lvl1pPr algn="l" rtl="0">
              <a:spcBef>
                <a:spcPct val="0"/>
              </a:spcBef>
              <a:buNone/>
              <a:defRPr b="0" sz="2600">
                <a:ln>
                  <a:noFill/>
                </a:ln>
                <a:solidFill>
                  <a:schemeClr val="tx2"/>
                </a:solidFill>
                <a:effectLst/>
                <a:latin typeface="+mj-lt"/>
                <a:ea typeface="+mj-ea"/>
                <a:cs typeface="+mj-cs"/>
              </a:defRPr>
            </a:lvl1pPr>
          </a:lstStyle>
          <a:p>
            <a:r>
              <a:rPr kumimoji="0" lang="en-US"/>
              <a:t>Click to edit Master title style</a:t>
            </a:r>
          </a:p>
        </p:txBody>
      </p:sp>
      <p:sp>
        <p:nvSpPr>
          <p:cNvPr id="1048670" name="Text Placeholder 2"/>
          <p:cNvSpPr>
            <a:spLocks noGrp="1"/>
          </p:cNvSpPr>
          <p:nvPr>
            <p:ph type="body" idx="2"/>
          </p:nvPr>
        </p:nvSpPr>
        <p:spPr>
          <a:xfrm>
            <a:off x="685800" y="1676400"/>
            <a:ext cx="2743200" cy="4572000"/>
          </a:xfrm>
        </p:spPr>
        <p:txBody>
          <a:bodyPr lIns="18288" rIns="18288"/>
          <a:lstStyle>
            <a:lvl1pPr algn="l" indent="0" marL="0">
              <a:buNone/>
              <a:defRPr sz="1400"/>
            </a:lvl1pPr>
            <a:lvl2pPr algn="l" indent="0">
              <a:buNone/>
              <a:defRPr sz="1200"/>
            </a:lvl2pPr>
            <a:lvl3pPr algn="l" indent="0">
              <a:buNone/>
              <a:defRPr sz="1000"/>
            </a:lvl3pPr>
            <a:lvl4pPr algn="l" indent="0">
              <a:buNone/>
              <a:defRPr sz="900"/>
            </a:lvl4pPr>
            <a:lvl5pPr algn="l" indent="0">
              <a:buNone/>
              <a:defRPr sz="900"/>
            </a:lvl5pPr>
          </a:lstStyle>
          <a:p>
            <a:pPr eaLnBrk="1" hangingPunct="1" latinLnBrk="0" lvl="0"/>
            <a:r>
              <a:rPr kumimoji="0" lang="en-US"/>
              <a:t>Click to edit Master text styles</a:t>
            </a:r>
          </a:p>
        </p:txBody>
      </p:sp>
      <p:sp>
        <p:nvSpPr>
          <p:cNvPr id="1048671"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eaLnBrk="1" hangingPunct="1" latinLnBrk="0" lvl="0"/>
            <a:r>
              <a:rPr lang="en-US"/>
              <a:t>Click to edit Master text styles</a:t>
            </a:r>
          </a:p>
          <a:p>
            <a:pPr eaLnBrk="1" hangingPunct="1" latinLnBrk="0" lvl="1"/>
            <a:r>
              <a:rPr lang="en-US"/>
              <a:t>Second level</a:t>
            </a:r>
          </a:p>
          <a:p>
            <a:pPr eaLnBrk="1" hangingPunct="1" latinLnBrk="0" lvl="2"/>
            <a:r>
              <a:rPr lang="en-US"/>
              <a:t>Third level</a:t>
            </a:r>
          </a:p>
          <a:p>
            <a:pPr eaLnBrk="1" hangingPunct="1" latinLnBrk="0" lvl="3"/>
            <a:r>
              <a:rPr lang="en-US"/>
              <a:t>Fourth level</a:t>
            </a:r>
          </a:p>
          <a:p>
            <a:pPr eaLnBrk="1" hangingPunct="1" latinLnBrk="0" lvl="4"/>
            <a:r>
              <a:rPr lang="en-US"/>
              <a:t>Fifth level</a:t>
            </a:r>
            <a:endParaRPr kumimoji="0" lang="en-US"/>
          </a:p>
        </p:txBody>
      </p:sp>
      <p:sp>
        <p:nvSpPr>
          <p:cNvPr id="1048672" name="Date Placeholder 4"/>
          <p:cNvSpPr>
            <a:spLocks noGrp="1"/>
          </p:cNvSpPr>
          <p:nvPr>
            <p:ph type="dt" sz="half" idx="10"/>
          </p:nvPr>
        </p:nvSpPr>
        <p:spPr/>
        <p:txBody>
          <a:bodyPr/>
          <a:p>
            <a:fld id="{EA0BA564-7E63-4CD7-BA74-24802BA51B05}" type="datetimeFigureOut">
              <a:rPr lang="en-US" smtClean="0"/>
              <a:t>8/23/2024</a:t>
            </a:fld>
            <a:endParaRPr lang="en-IN"/>
          </a:p>
        </p:txBody>
      </p:sp>
      <p:sp>
        <p:nvSpPr>
          <p:cNvPr id="1048673" name="Footer Placeholder 5"/>
          <p:cNvSpPr>
            <a:spLocks noGrp="1"/>
          </p:cNvSpPr>
          <p:nvPr>
            <p:ph type="ftr" sz="quarter" idx="11"/>
          </p:nvPr>
        </p:nvSpPr>
        <p:spPr/>
        <p:txBody>
          <a:bodyPr/>
          <a:p>
            <a:endParaRPr lang="en-IN"/>
          </a:p>
        </p:txBody>
      </p:sp>
      <p:sp>
        <p:nvSpPr>
          <p:cNvPr id="1048674" name="Slide Number Placeholder 6"/>
          <p:cNvSpPr>
            <a:spLocks noGrp="1"/>
          </p:cNvSpPr>
          <p:nvPr>
            <p:ph type="sldNum" sz="quarter" idx="12"/>
          </p:nvPr>
        </p:nvSpPr>
        <p:spPr/>
        <p:txBody>
          <a:bodyPr/>
          <a:p>
            <a:fld id="{1EF9E0F0-ED00-4226-832D-8B1D5F696E1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5" name=""/>
        <p:cNvGrpSpPr/>
        <p:nvPr/>
      </p:nvGrpSpPr>
      <p:grpSpPr>
        <a:xfrm>
          <a:off x="0" y="0"/>
          <a:ext cx="0" cy="0"/>
          <a:chOff x="0" y="0"/>
          <a:chExt cx="0" cy="0"/>
        </a:xfrm>
      </p:grpSpPr>
      <p:sp>
        <p:nvSpPr>
          <p:cNvPr id="1048632"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algn="tl" blurRad="63500" dir="7500000" dist="38500" kx="100000" rotWithShape="0" sx="98500" sy="10008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3" name="Right Triangle 11"/>
          <p:cNvSpPr/>
          <p:nvPr/>
        </p:nvSpPr>
        <p:spPr>
          <a:xfrm rot="420000" flipV="1">
            <a:off x="8004134" y="5359769"/>
            <a:ext cx="155448" cy="155448"/>
          </a:xfrm>
          <a:prstGeom prst="rtTriangle"/>
          <a:solidFill>
            <a:srgbClr val="FFFFFF"/>
          </a:solidFill>
          <a:ln w="12700" cap="flat" cmpd="sng" algn="ctr">
            <a:solidFill>
              <a:srgbClr val="FFFFFF"/>
            </a:solidFill>
            <a:prstDash val="solid"/>
            <a:bevel/>
          </a:ln>
          <a:effectLst>
            <a:outerShdw algn="tl" blurRad="19685" dir="12900000" dist="6350"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p:nvSpPr>
          <p:cNvPr id="1048634" name="Title 1"/>
          <p:cNvSpPr>
            <a:spLocks noGrp="1"/>
          </p:cNvSpPr>
          <p:nvPr>
            <p:ph type="title"/>
          </p:nvPr>
        </p:nvSpPr>
        <p:spPr>
          <a:xfrm>
            <a:off x="609600" y="1176996"/>
            <a:ext cx="2212848" cy="1582621"/>
          </a:xfrm>
        </p:spPr>
        <p:txBody>
          <a:bodyPr anchor="b" bIns="45720" lIns="45720" rIns="45720" tIns="45720" vert="horz"/>
          <a:lstStyle>
            <a:lvl1pPr algn="l">
              <a:buNone/>
              <a:defRPr b="1" sz="2000">
                <a:solidFill>
                  <a:schemeClr val="tx2"/>
                </a:solidFill>
              </a:defRPr>
            </a:lvl1pPr>
          </a:lstStyle>
          <a:p>
            <a:r>
              <a:rPr kumimoji="0" lang="en-US"/>
              <a:t>Click to edit Master title style</a:t>
            </a:r>
          </a:p>
        </p:txBody>
      </p:sp>
      <p:sp>
        <p:nvSpPr>
          <p:cNvPr id="1048635" name="Text Placeholder 3"/>
          <p:cNvSpPr>
            <a:spLocks noGrp="1"/>
          </p:cNvSpPr>
          <p:nvPr>
            <p:ph type="body" sz="half" idx="2"/>
          </p:nvPr>
        </p:nvSpPr>
        <p:spPr>
          <a:xfrm>
            <a:off x="609600" y="2828785"/>
            <a:ext cx="2209800" cy="2179320"/>
          </a:xfrm>
        </p:spPr>
        <p:txBody>
          <a:bodyPr anchor="t" bIns="45720" lIns="64008" rIns="45720"/>
          <a:lstStyle>
            <a:lvl1pPr algn="l" indent="0" marL="0">
              <a:spcBef>
                <a:spcPts val="250"/>
              </a:spcBef>
              <a:buFontTx/>
              <a:buNone/>
              <a:defRPr sz="1300"/>
            </a:lvl1pPr>
            <a:lvl2pPr>
              <a:defRPr sz="1200"/>
            </a:lvl2pPr>
            <a:lvl3pPr>
              <a:defRPr sz="1000"/>
            </a:lvl3pPr>
            <a:lvl4pPr>
              <a:defRPr sz="900"/>
            </a:lvl4pPr>
            <a:lvl5pPr>
              <a:defRPr sz="900"/>
            </a:lvl5pPr>
          </a:lstStyle>
          <a:p>
            <a:pPr eaLnBrk="1" hangingPunct="1" latinLnBrk="0" lvl="0"/>
            <a:r>
              <a:rPr kumimoji="0" lang="en-US"/>
              <a:t>Click to edit Master text styles</a:t>
            </a:r>
          </a:p>
        </p:txBody>
      </p:sp>
      <p:sp>
        <p:nvSpPr>
          <p:cNvPr id="1048636" name="Date Placeholder 4"/>
          <p:cNvSpPr>
            <a:spLocks noGrp="1"/>
          </p:cNvSpPr>
          <p:nvPr>
            <p:ph type="dt" sz="half" idx="10"/>
          </p:nvPr>
        </p:nvSpPr>
        <p:spPr/>
        <p:txBody>
          <a:bodyPr/>
          <a:p>
            <a:fld id="{EA0BA564-7E63-4CD7-BA74-24802BA51B05}" type="datetimeFigureOut">
              <a:rPr lang="en-US" smtClean="0"/>
              <a:t>8/23/2024</a:t>
            </a:fld>
            <a:endParaRPr lang="en-IN"/>
          </a:p>
        </p:txBody>
      </p:sp>
      <p:sp>
        <p:nvSpPr>
          <p:cNvPr id="1048637" name="Footer Placeholder 5"/>
          <p:cNvSpPr>
            <a:spLocks noGrp="1"/>
          </p:cNvSpPr>
          <p:nvPr>
            <p:ph type="ftr" sz="quarter" idx="11"/>
          </p:nvPr>
        </p:nvSpPr>
        <p:spPr/>
        <p:txBody>
          <a:bodyPr/>
          <a:p>
            <a:endParaRPr lang="en-IN"/>
          </a:p>
        </p:txBody>
      </p:sp>
      <p:sp>
        <p:nvSpPr>
          <p:cNvPr id="1048638" name="Slide Number Placeholder 6"/>
          <p:cNvSpPr>
            <a:spLocks noGrp="1"/>
          </p:cNvSpPr>
          <p:nvPr>
            <p:ph type="sldNum" sz="quarter" idx="12"/>
          </p:nvPr>
        </p:nvSpPr>
        <p:spPr>
          <a:xfrm>
            <a:off x="8077200" y="6356350"/>
            <a:ext cx="609600" cy="365125"/>
          </a:xfrm>
        </p:spPr>
        <p:txBody>
          <a:bodyPr/>
          <a:p>
            <a:fld id="{1EF9E0F0-ED00-4226-832D-8B1D5F696E19}" type="slidenum">
              <a:rPr lang="en-IN" smtClean="0"/>
              <a:t>‹#›</a:t>
            </a:fld>
            <a:endParaRPr lang="en-IN"/>
          </a:p>
        </p:txBody>
      </p:sp>
      <p:sp>
        <p:nvSpPr>
          <p:cNvPr id="1048639" name="Picture Placeholder 2"/>
          <p:cNvSpPr>
            <a:spLocks noGrp="1"/>
          </p:cNvSpPr>
          <p:nvPr>
            <p:ph type="pic" idx="1"/>
          </p:nvPr>
        </p:nvSpPr>
        <p:spPr>
          <a:xfrm rot="420000">
            <a:off x="3485793" y="1199517"/>
            <a:ext cx="4617720" cy="3931920"/>
          </a:xfrm>
          <a:prstGeom prst="rect"/>
          <a:solidFill>
            <a:schemeClr val="bg2"/>
          </a:solidFill>
          <a:ln w="3000" cap="rnd">
            <a:solidFill>
              <a:srgbClr val="C0C0C0"/>
            </a:solidFill>
            <a:round/>
          </a:ln>
          <a:effectLst/>
        </p:spPr>
        <p:txBody>
          <a:bodyPr/>
          <a:lstStyle>
            <a:lvl1pPr indent="0" marL="0">
              <a:buNone/>
              <a:defRPr sz="3200"/>
            </a:lvl1pPr>
          </a:lstStyle>
          <a:p>
            <a:r>
              <a:rPr kumimoji="0" lang="en-US"/>
              <a:t>Click icon to add picture</a:t>
            </a:r>
            <a:endParaRPr dirty="0" kumimoji="0" lang="en-US"/>
          </a:p>
        </p:txBody>
      </p:sp>
      <p:sp>
        <p:nvSpPr>
          <p:cNvPr id="104864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64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sp>
        <p:nvSpPr>
          <p:cNvPr id="1048576"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7"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nchor="t" bIns="45720" compatLnSpc="1" lIns="91440" rIns="91440" tIns="45720" vert="horz" wrap="square"/>
          <a:p>
            <a:pPr algn="l" eaLnBrk="1" hangingPunct="1" latinLnBrk="0" marL="0" rtl="0"/>
            <a:endParaRPr kumimoji="0" lang="en-US">
              <a:solidFill>
                <a:schemeClr val="tx1"/>
              </a:solidFill>
              <a:latin typeface="+mn-lt"/>
              <a:ea typeface="+mn-ea"/>
              <a:cs typeface="+mn-cs"/>
            </a:endParaRPr>
          </a:p>
        </p:txBody>
      </p:sp>
      <p:sp>
        <p:nvSpPr>
          <p:cNvPr id="1048578" name="Title Placeholder 8"/>
          <p:cNvSpPr>
            <a:spLocks noGrp="1"/>
          </p:cNvSpPr>
          <p:nvPr>
            <p:ph type="title"/>
          </p:nvPr>
        </p:nvSpPr>
        <p:spPr>
          <a:xfrm>
            <a:off x="457200" y="704088"/>
            <a:ext cx="8229600" cy="1143000"/>
          </a:xfrm>
          <a:prstGeom prst="rect"/>
        </p:spPr>
        <p:txBody>
          <a:bodyPr anchor="b" bIns="0" lIns="0" rIns="0" vert="horz">
            <a:normAutofit/>
          </a:bodyPr>
          <a:p>
            <a:r>
              <a:rPr kumimoji="0" lang="en-US"/>
              <a:t>Click to edit Master title style</a:t>
            </a:r>
          </a:p>
        </p:txBody>
      </p:sp>
      <p:sp>
        <p:nvSpPr>
          <p:cNvPr id="1048579" name="Text Placeholder 29"/>
          <p:cNvSpPr>
            <a:spLocks noGrp="1"/>
          </p:cNvSpPr>
          <p:nvPr>
            <p:ph type="body" idx="1"/>
          </p:nvPr>
        </p:nvSpPr>
        <p:spPr>
          <a:xfrm>
            <a:off x="457200" y="1935480"/>
            <a:ext cx="8229600" cy="4389120"/>
          </a:xfrm>
          <a:prstGeom prst="rect"/>
        </p:spPr>
        <p:txBody>
          <a:bodyPr vert="horz">
            <a:normAutofit/>
          </a:bodyPr>
          <a:p>
            <a:pPr eaLnBrk="1" hangingPunct="1" latinLnBrk="0" lvl="0"/>
            <a:r>
              <a:rPr kumimoji="0" lang="en-US"/>
              <a:t>Click to edit Master text styles</a:t>
            </a:r>
          </a:p>
          <a:p>
            <a:pPr eaLnBrk="1" hangingPunct="1" latinLnBrk="0" lvl="1"/>
            <a:r>
              <a:rPr kumimoji="0" lang="en-US"/>
              <a:t>Second level</a:t>
            </a:r>
          </a:p>
          <a:p>
            <a:pPr eaLnBrk="1" hangingPunct="1" latinLnBrk="0" lvl="2"/>
            <a:r>
              <a:rPr kumimoji="0" lang="en-US"/>
              <a:t>Third level</a:t>
            </a:r>
          </a:p>
          <a:p>
            <a:pPr eaLnBrk="1" hangingPunct="1" latinLnBrk="0" lvl="3"/>
            <a:r>
              <a:rPr kumimoji="0" lang="en-US"/>
              <a:t>Fourth level</a:t>
            </a:r>
          </a:p>
          <a:p>
            <a:pPr eaLnBrk="1" hangingPunct="1" latinLnBrk="0" lvl="4"/>
            <a:r>
              <a:rPr kumimoji="0" lang="en-US"/>
              <a:t>Fifth level</a:t>
            </a:r>
          </a:p>
        </p:txBody>
      </p:sp>
      <p:sp>
        <p:nvSpPr>
          <p:cNvPr id="1048580" name="Date Placeholder 9"/>
          <p:cNvSpPr>
            <a:spLocks noGrp="1"/>
          </p:cNvSpPr>
          <p:nvPr>
            <p:ph type="dt" sz="half" idx="2"/>
          </p:nvPr>
        </p:nvSpPr>
        <p:spPr>
          <a:xfrm>
            <a:off x="457200" y="6356350"/>
            <a:ext cx="21336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fld id="{EA0BA564-7E63-4CD7-BA74-24802BA51B05}" type="datetimeFigureOut">
              <a:rPr lang="en-US" smtClean="0"/>
              <a:t>8/23/2024</a:t>
            </a:fld>
            <a:endParaRPr lang="en-IN"/>
          </a:p>
        </p:txBody>
      </p:sp>
      <p:sp>
        <p:nvSpPr>
          <p:cNvPr id="1048581" name="Footer Placeholder 21"/>
          <p:cNvSpPr>
            <a:spLocks noGrp="1"/>
          </p:cNvSpPr>
          <p:nvPr>
            <p:ph type="ftr" sz="quarter" idx="3"/>
          </p:nvPr>
        </p:nvSpPr>
        <p:spPr>
          <a:xfrm>
            <a:off x="2667000" y="6356350"/>
            <a:ext cx="3352800" cy="365125"/>
          </a:xfrm>
          <a:prstGeom prst="rect"/>
        </p:spPr>
        <p:txBody>
          <a:bodyPr anchor="b" bIns="0" lIns="0" rIns="0" tIns="0" vert="horz"/>
          <a:lstStyle>
            <a:lvl1pPr algn="l" eaLnBrk="1" hangingPunct="1" latinLnBrk="0">
              <a:defRPr sz="1200" kumimoji="0">
                <a:solidFill>
                  <a:schemeClr val="tx2">
                    <a:shade val="90000"/>
                  </a:schemeClr>
                </a:solidFill>
              </a:defRPr>
            </a:lvl1pPr>
          </a:lstStyle>
          <a:p>
            <a:endParaRPr lang="en-IN"/>
          </a:p>
        </p:txBody>
      </p:sp>
      <p:sp>
        <p:nvSpPr>
          <p:cNvPr id="1048582" name="Slide Number Placeholder 17"/>
          <p:cNvSpPr>
            <a:spLocks noGrp="1"/>
          </p:cNvSpPr>
          <p:nvPr>
            <p:ph type="sldNum" sz="quarter" idx="4"/>
          </p:nvPr>
        </p:nvSpPr>
        <p:spPr>
          <a:xfrm>
            <a:off x="7924800" y="6356350"/>
            <a:ext cx="762000" cy="365125"/>
          </a:xfrm>
          <a:prstGeom prst="rect"/>
        </p:spPr>
        <p:txBody>
          <a:bodyPr anchor="b" bIns="0" lIns="0" rIns="0" tIns="0" vert="horz"/>
          <a:lstStyle>
            <a:lvl1pPr algn="r" eaLnBrk="1" hangingPunct="1" latinLnBrk="0">
              <a:defRPr sz="1200" kumimoji="0">
                <a:solidFill>
                  <a:schemeClr val="tx2">
                    <a:shade val="90000"/>
                  </a:schemeClr>
                </a:solidFill>
              </a:defRPr>
            </a:lvl1pPr>
          </a:lstStyle>
          <a:p>
            <a:fld id="{1EF9E0F0-ED00-4226-832D-8B1D5F696E19}" type="slidenum">
              <a:rPr lang="en-IN" smtClean="0"/>
              <a:t>‹#›</a:t>
            </a:fld>
            <a:endParaRPr lang="en-IN"/>
          </a:p>
        </p:txBody>
      </p:sp>
      <p:grpSp>
        <p:nvGrpSpPr>
          <p:cNvPr id="13" name="Group 1"/>
          <p:cNvGrpSpPr/>
          <p:nvPr/>
        </p:nvGrpSpPr>
        <p:grpSpPr>
          <a:xfrm>
            <a:off x="-19017" y="202408"/>
            <a:ext cx="9180548" cy="649224"/>
            <a:chOff x="-19045" y="216550"/>
            <a:chExt cx="9180548" cy="649224"/>
          </a:xfrm>
        </p:grpSpPr>
        <p:sp>
          <p:nvSpPr>
            <p:cNvPr id="1048583"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16000">
                    <a:schemeClr val="accent2">
                      <a:shade val="75000"/>
                      <a:alpha val="56000"/>
                    </a:schemeClr>
                  </a:gs>
                  <a:gs pos="74000">
                    <a:schemeClr val="accent3">
                      <a:shade val="75000"/>
                    </a:schemeClr>
                  </a:gs>
                  <a:gs pos="86000">
                    <a:schemeClr val="tx1">
                      <a:alpha val="29000"/>
                    </a:schemeClr>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4"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33000">
                    <a:schemeClr val="accent2">
                      <a:alpha val="56000"/>
                    </a:schemeClr>
                  </a:gs>
                  <a:gs pos="44000">
                    <a:schemeClr val="accent1"/>
                  </a:gs>
                  <a:gs pos="74000">
                    <a:schemeClr val="accent4"/>
                  </a:gs>
                </a:gsLst>
                <a:lin ang="5400000" scaled="1"/>
              </a:gradFill>
              <a:prstDash val="solid"/>
              <a:round/>
              <a:headEnd type="none" w="med" len="med"/>
              <a:tailEnd type="none" w="med" len="med"/>
            </a:ln>
            <a:effectLst/>
          </p:spPr>
          <p:txBody>
            <a:bodyPr anchor="t" bIns="45720" compatLnSpc="1" lIns="91440" rIns="91440" tIns="45720" vert="horz" wrap="square"/>
            <a:p>
              <a:endParaRPr kumimoji="0" lang="en-US"/>
            </a:p>
          </p:txBody>
        </p:sp>
      </p:gr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b="0" sz="5000" kern="1200" kumimoji="0">
          <a:ln>
            <a:noFill/>
          </a:ln>
          <a:solidFill>
            <a:schemeClr val="tx2"/>
          </a:solidFill>
          <a:effectLst/>
          <a:latin typeface="+mj-lt"/>
          <a:ea typeface="+mj-ea"/>
          <a:cs typeface="+mj-cs"/>
        </a:defRPr>
      </a:lvl1pPr>
    </p:titleStyle>
    <p:bodyStyle>
      <a:lvl1pPr algn="l" eaLnBrk="1" hangingPunct="1" indent="-274320" latinLnBrk="0" marL="274320" rtl="0">
        <a:spcBef>
          <a:spcPct val="20000"/>
        </a:spcBef>
        <a:buClr>
          <a:schemeClr val="accent3"/>
        </a:buClr>
        <a:buSzPct val="95000"/>
        <a:buFont typeface="Wingdings 2"/>
        <a:buChar char=""/>
        <a:defRPr sz="2600" kern="1200" kumimoji="0">
          <a:solidFill>
            <a:schemeClr val="tx1"/>
          </a:solidFill>
          <a:latin typeface="+mn-lt"/>
          <a:ea typeface="+mn-ea"/>
          <a:cs typeface="+mn-cs"/>
        </a:defRPr>
      </a:lvl1pPr>
      <a:lvl2pPr algn="l" eaLnBrk="1" hangingPunct="1" indent="-246888" latinLnBrk="0" marL="640080" rtl="0">
        <a:spcBef>
          <a:spcPct val="20000"/>
        </a:spcBef>
        <a:buClr>
          <a:schemeClr val="accent1"/>
        </a:buClr>
        <a:buSzPct val="85000"/>
        <a:buFont typeface="Wingdings 2"/>
        <a:buChar char=""/>
        <a:defRPr sz="2400" kern="1200" kumimoji="0">
          <a:solidFill>
            <a:schemeClr val="tx1"/>
          </a:solidFill>
          <a:latin typeface="+mn-lt"/>
          <a:ea typeface="+mn-ea"/>
          <a:cs typeface="+mn-cs"/>
        </a:defRPr>
      </a:lvl2pPr>
      <a:lvl3pPr algn="l" eaLnBrk="1" hangingPunct="1" indent="-246888" latinLnBrk="0" marL="914400" rtl="0">
        <a:spcBef>
          <a:spcPct val="20000"/>
        </a:spcBef>
        <a:buClr>
          <a:schemeClr val="accent2"/>
        </a:buClr>
        <a:buSzPct val="70000"/>
        <a:buFont typeface="Wingdings 2"/>
        <a:buChar char=""/>
        <a:defRPr sz="2100" kern="1200" kumimoji="0">
          <a:solidFill>
            <a:schemeClr val="tx1"/>
          </a:solidFill>
          <a:latin typeface="+mn-lt"/>
          <a:ea typeface="+mn-ea"/>
          <a:cs typeface="+mn-cs"/>
        </a:defRPr>
      </a:lvl3pPr>
      <a:lvl4pPr algn="l" eaLnBrk="1" hangingPunct="1" indent="-210312" latinLnBrk="0" marL="1188720" rtl="0">
        <a:spcBef>
          <a:spcPct val="20000"/>
        </a:spcBef>
        <a:buClr>
          <a:schemeClr val="accent3"/>
        </a:buClr>
        <a:buSzPct val="65000"/>
        <a:buFont typeface="Wingdings 2"/>
        <a:buChar char=""/>
        <a:defRPr sz="2000" kern="1200" kumimoji="0">
          <a:solidFill>
            <a:schemeClr val="tx1"/>
          </a:solidFill>
          <a:latin typeface="+mn-lt"/>
          <a:ea typeface="+mn-ea"/>
          <a:cs typeface="+mn-cs"/>
        </a:defRPr>
      </a:lvl4pPr>
      <a:lvl5pPr algn="l" eaLnBrk="1" hangingPunct="1" indent="-210312" latinLnBrk="0" marL="1463040" rtl="0">
        <a:spcBef>
          <a:spcPct val="20000"/>
        </a:spcBef>
        <a:buClr>
          <a:schemeClr val="accent4"/>
        </a:buClr>
        <a:buSzPct val="65000"/>
        <a:buFont typeface="Wingdings 2"/>
        <a:buChar char=""/>
        <a:defRPr sz="2000" kern="1200" kumimoji="0">
          <a:solidFill>
            <a:schemeClr val="tx1"/>
          </a:solidFill>
          <a:latin typeface="+mn-lt"/>
          <a:ea typeface="+mn-ea"/>
          <a:cs typeface="+mn-cs"/>
        </a:defRPr>
      </a:lvl5pPr>
      <a:lvl6pPr algn="l" eaLnBrk="1" hangingPunct="1" indent="-210312" latinLnBrk="0" marL="1737360" rtl="0">
        <a:spcBef>
          <a:spcPct val="20000"/>
        </a:spcBef>
        <a:buClr>
          <a:schemeClr val="accent5"/>
        </a:buClr>
        <a:buSzPct val="80000"/>
        <a:buFont typeface="Wingdings 2"/>
        <a:buChar char=""/>
        <a:defRPr sz="1800" kern="1200" kumimoji="0">
          <a:solidFill>
            <a:schemeClr val="tx1"/>
          </a:solidFill>
          <a:latin typeface="+mn-lt"/>
          <a:ea typeface="+mn-ea"/>
          <a:cs typeface="+mn-cs"/>
        </a:defRPr>
      </a:lvl6pPr>
      <a:lvl7pPr algn="l" eaLnBrk="1" hangingPunct="1" indent="-182880" latinLnBrk="0" marL="1920240" rtl="0">
        <a:spcBef>
          <a:spcPct val="20000"/>
        </a:spcBef>
        <a:buClr>
          <a:schemeClr val="accent6"/>
        </a:buClr>
        <a:buSzPct val="80000"/>
        <a:buFont typeface="Wingdings 2"/>
        <a:buChar char=""/>
        <a:defRPr baseline="0" sz="1600" kern="1200" kumimoji="0">
          <a:solidFill>
            <a:schemeClr val="tx1"/>
          </a:solidFill>
          <a:latin typeface="+mn-lt"/>
          <a:ea typeface="+mn-ea"/>
          <a:cs typeface="+mn-cs"/>
        </a:defRPr>
      </a:lvl7pPr>
      <a:lvl8pPr algn="l" eaLnBrk="1" hangingPunct="1" indent="-182880" latinLnBrk="0" marL="2194560" rtl="0">
        <a:spcBef>
          <a:spcPct val="20000"/>
        </a:spcBef>
        <a:buClr>
          <a:schemeClr val="tx2"/>
        </a:buClr>
        <a:buChar char="•"/>
        <a:defRPr sz="1600" kern="1200" kumimoji="0">
          <a:solidFill>
            <a:schemeClr val="tx1"/>
          </a:solidFill>
          <a:latin typeface="+mn-lt"/>
          <a:ea typeface="+mn-ea"/>
          <a:cs typeface="+mn-cs"/>
        </a:defRPr>
      </a:lvl8pPr>
      <a:lvl9pPr algn="l" eaLnBrk="1" hangingPunct="1" indent="-182880" latinLnBrk="0" marL="2468880" rtl="0">
        <a:spcBef>
          <a:spcPct val="20000"/>
        </a:spcBef>
        <a:buClr>
          <a:schemeClr val="tx2"/>
        </a:buClr>
        <a:buFontTx/>
        <a:buChar char="•"/>
        <a:defRPr baseline="0" sz="14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Title 1"/>
          <p:cNvSpPr>
            <a:spLocks noGrp="1"/>
          </p:cNvSpPr>
          <p:nvPr>
            <p:ph type="ctrTitle"/>
          </p:nvPr>
        </p:nvSpPr>
        <p:spPr>
          <a:xfrm>
            <a:off x="571472" y="642918"/>
            <a:ext cx="7851648" cy="1828800"/>
          </a:xfrm>
        </p:spPr>
        <p:txBody>
          <a:bodyPr/>
          <a:p>
            <a:pPr algn="ctr"/>
            <a:r>
              <a:rPr dirty="0" lang="en-US">
                <a:solidFill>
                  <a:srgbClr val="FFFF00"/>
                </a:solidFill>
              </a:rPr>
              <a:t>Employee performance analysis using excel</a:t>
            </a:r>
            <a:endParaRPr dirty="0" lang="en-IN">
              <a:solidFill>
                <a:srgbClr val="FFFF00"/>
              </a:solidFill>
            </a:endParaRPr>
          </a:p>
        </p:txBody>
      </p:sp>
      <p:sp>
        <p:nvSpPr>
          <p:cNvPr id="1048591" name="Subtitle 2"/>
          <p:cNvSpPr>
            <a:spLocks noGrp="1"/>
          </p:cNvSpPr>
          <p:nvPr>
            <p:ph type="subTitle" idx="1"/>
          </p:nvPr>
        </p:nvSpPr>
        <p:spPr>
          <a:xfrm>
            <a:off x="860708" y="3390912"/>
            <a:ext cx="7854696" cy="1824038"/>
          </a:xfrm>
        </p:spPr>
        <p:txBody>
          <a:bodyPr>
            <a:normAutofit/>
          </a:bodyPr>
          <a:p>
            <a:pPr algn="l"/>
            <a:r>
              <a:rPr dirty="0" lang="en-US">
                <a:solidFill>
                  <a:schemeClr val="tx1">
                    <a:lumMod val="95000"/>
                  </a:schemeClr>
                </a:solidFill>
              </a:rPr>
              <a:t>PRESENTED  BY : RAJESH M</a:t>
            </a:r>
            <a:endParaRPr dirty="0" lang="en-IN">
              <a:solidFill>
                <a:schemeClr val="tx1">
                  <a:lumMod val="95000"/>
                </a:schemeClr>
              </a:solidFill>
            </a:endParaRPr>
          </a:p>
          <a:p>
            <a:pPr algn="l"/>
            <a:r>
              <a:rPr dirty="0" lang="en-US">
                <a:solidFill>
                  <a:schemeClr val="tx1">
                    <a:lumMod val="95000"/>
                  </a:schemeClr>
                </a:solidFill>
              </a:rPr>
              <a:t>REGISTER NO : 312204511</a:t>
            </a:r>
            <a:r>
              <a:rPr dirty="0" lang="en-US">
                <a:solidFill>
                  <a:schemeClr val="tx1">
                    <a:lumMod val="95000"/>
                  </a:schemeClr>
                </a:solidFill>
              </a:rPr>
              <a:t>,ACA54747AA7CC9B9EB444E7F9E9EA12A</a:t>
            </a:r>
            <a:endParaRPr altLang="en-US" lang="zh-CN"/>
          </a:p>
          <a:p>
            <a:pPr algn="l"/>
            <a:r>
              <a:rPr dirty="0" lang="en-US">
                <a:solidFill>
                  <a:schemeClr val="tx1">
                    <a:lumMod val="95000"/>
                  </a:schemeClr>
                </a:solidFill>
              </a:rPr>
              <a:t>DEPARTMENT : COMMERCE </a:t>
            </a:r>
          </a:p>
          <a:p>
            <a:pPr algn="l"/>
            <a:r>
              <a:rPr dirty="0" lang="en-US">
                <a:solidFill>
                  <a:schemeClr val="tx1">
                    <a:lumMod val="95000"/>
                  </a:schemeClr>
                </a:solidFill>
              </a:rPr>
              <a:t>COLLEGE : K.C.S KASI NADAR COLLEGE OF AR</a:t>
            </a:r>
            <a:r>
              <a:rPr lang="en-IN">
                <a:solidFill>
                  <a:schemeClr val="tx1">
                    <a:lumMod val="95000"/>
                  </a:schemeClr>
                </a:solidFill>
              </a:rPr>
              <a:t>TS </a:t>
            </a:r>
            <a:r>
              <a:rPr lang="en-US">
                <a:solidFill>
                  <a:schemeClr val="tx1">
                    <a:lumMod val="95000"/>
                  </a:schemeClr>
                </a:solidFill>
              </a:rPr>
              <a:t>&amp; </a:t>
            </a:r>
            <a:r>
              <a:rPr dirty="0" lang="en-US">
                <a:solidFill>
                  <a:schemeClr val="tx1">
                    <a:lumMod val="95000"/>
                  </a:schemeClr>
                </a:solidFill>
              </a:rPr>
              <a:t>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0" name="Title 1"/>
          <p:cNvSpPr>
            <a:spLocks noGrp="1"/>
          </p:cNvSpPr>
          <p:nvPr>
            <p:ph type="title"/>
          </p:nvPr>
        </p:nvSpPr>
        <p:spPr/>
        <p:txBody>
          <a:bodyPr/>
          <a:p>
            <a:r>
              <a:rPr dirty="0" lang="en-US"/>
              <a:t>result</a:t>
            </a:r>
            <a:endParaRPr dirty="0" lang="en-IN"/>
          </a:p>
        </p:txBody>
      </p:sp>
      <p:pic>
        <p:nvPicPr>
          <p:cNvPr id="2097152" name="Content Placeholder 3" descr="vk.png"/>
          <p:cNvPicPr>
            <a:picLocks noChangeAspect="1" noGrp="1"/>
          </p:cNvPicPr>
          <p:nvPr>
            <p:ph idx="1"/>
          </p:nvPr>
        </p:nvPicPr>
        <p:blipFill>
          <a:blip xmlns:r="http://schemas.openxmlformats.org/officeDocument/2006/relationships" r:embed="rId1"/>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1" name="Title 1"/>
          <p:cNvSpPr>
            <a:spLocks noGrp="1"/>
          </p:cNvSpPr>
          <p:nvPr>
            <p:ph type="title"/>
          </p:nvPr>
        </p:nvSpPr>
        <p:spPr/>
        <p:txBody>
          <a:bodyPr/>
          <a:p>
            <a:r>
              <a:rPr dirty="0" lang="en-US"/>
              <a:t>CONCLUSION </a:t>
            </a:r>
            <a:endParaRPr dirty="0" lang="en-IN"/>
          </a:p>
        </p:txBody>
      </p:sp>
      <p:sp>
        <p:nvSpPr>
          <p:cNvPr id="1048622" name="Content Placeholder 2"/>
          <p:cNvSpPr>
            <a:spLocks noGrp="1"/>
          </p:cNvSpPr>
          <p:nvPr>
            <p:ph idx="1"/>
          </p:nvPr>
        </p:nvSpPr>
        <p:spPr/>
        <p:txBody>
          <a:bodyPr/>
          <a:p>
            <a:r>
              <a:rPr dirty="0" lang="en-IN"/>
              <a:t> </a:t>
            </a:r>
            <a:r>
              <a:rPr dirty="0" sz="3200" lang="en-IN"/>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extBox 3"/>
          <p:cNvSpPr txBox="1"/>
          <p:nvPr/>
        </p:nvSpPr>
        <p:spPr>
          <a:xfrm>
            <a:off x="785786" y="2214554"/>
            <a:ext cx="6929486" cy="954107"/>
          </a:xfrm>
          <a:prstGeom prst="rect"/>
          <a:noFill/>
        </p:spPr>
        <p:txBody>
          <a:bodyPr rtlCol="0" wrap="square">
            <a:spAutoFit/>
          </a:bodyPr>
          <a:p>
            <a:r>
              <a:rPr dirty="0" sz="2800" lang="en-US"/>
              <a:t>EMPLOYEE SATISFACTION USING POWER QUERY </a:t>
            </a:r>
            <a:r>
              <a:rPr dirty="0" lang="en-US"/>
              <a:t> </a:t>
            </a:r>
            <a:endParaRPr dirty="0" lang="en-IN"/>
          </a:p>
        </p:txBody>
      </p:sp>
      <p:sp>
        <p:nvSpPr>
          <p:cNvPr id="1048598" name="TextBox 4"/>
          <p:cNvSpPr txBox="1"/>
          <p:nvPr/>
        </p:nvSpPr>
        <p:spPr>
          <a:xfrm>
            <a:off x="785786" y="1142984"/>
            <a:ext cx="3714776" cy="646331"/>
          </a:xfrm>
          <a:prstGeom prst="rect"/>
          <a:noFill/>
        </p:spPr>
        <p:txBody>
          <a:bodyPr rtlCol="0" wrap="square">
            <a:spAutoFit/>
          </a:bodyPr>
          <a:p>
            <a:r>
              <a:rPr b="1" dirty="0" sz="3600" lang="en-US" u="sng">
                <a:solidFill>
                  <a:schemeClr val="accent1">
                    <a:lumMod val="50000"/>
                  </a:schemeClr>
                </a:solidFill>
              </a:rPr>
              <a:t>PROJECT TITLE </a:t>
            </a:r>
            <a:endParaRPr b="1" dirty="0" lang="en-IN" u="sng">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extBox 3"/>
          <p:cNvSpPr txBox="1"/>
          <p:nvPr/>
        </p:nvSpPr>
        <p:spPr>
          <a:xfrm>
            <a:off x="357158" y="1214422"/>
            <a:ext cx="3143272" cy="646331"/>
          </a:xfrm>
          <a:prstGeom prst="rect"/>
          <a:noFill/>
        </p:spPr>
        <p:txBody>
          <a:bodyPr rtlCol="0" wrap="square">
            <a:spAutoFit/>
          </a:bodyPr>
          <a:p>
            <a:r>
              <a:rPr b="1" dirty="0" sz="3600" lang="en-US" u="sng">
                <a:solidFill>
                  <a:schemeClr val="accent1">
                    <a:lumMod val="50000"/>
                  </a:schemeClr>
                </a:solidFill>
              </a:rPr>
              <a:t>AGENDA</a:t>
            </a:r>
            <a:r>
              <a:rPr b="1" dirty="0" sz="2400" lang="en-US"/>
              <a:t> </a:t>
            </a:r>
            <a:endParaRPr b="1" dirty="0" sz="2400" lang="en-IN"/>
          </a:p>
        </p:txBody>
      </p:sp>
      <p:sp>
        <p:nvSpPr>
          <p:cNvPr id="1048600" name="TextBox 4"/>
          <p:cNvSpPr txBox="1"/>
          <p:nvPr/>
        </p:nvSpPr>
        <p:spPr>
          <a:xfrm>
            <a:off x="1857356" y="2071678"/>
            <a:ext cx="4424531" cy="3291840"/>
          </a:xfrm>
          <a:prstGeom prst="rect"/>
          <a:noFill/>
        </p:spPr>
        <p:txBody>
          <a:bodyPr rtlCol="0" wrap="square">
            <a:spAutoFit/>
          </a:bodyPr>
          <a:p>
            <a:pPr indent="-342900" marL="342900">
              <a:buFont typeface="+mj-lt"/>
              <a:buAutoNum type="arabicPeriod"/>
            </a:pPr>
            <a:r>
              <a:rPr dirty="0" sz="2400" lang="en-US"/>
              <a:t>PROBLEM STATEMENT </a:t>
            </a:r>
          </a:p>
          <a:p>
            <a:pPr indent="-342900" marL="342900">
              <a:buFont typeface="+mj-lt"/>
              <a:buAutoNum type="arabicPeriod"/>
            </a:pPr>
            <a:r>
              <a:rPr dirty="0" sz="2400" lang="en-US"/>
              <a:t>PROJECT OVERVIEW </a:t>
            </a:r>
          </a:p>
          <a:p>
            <a:pPr indent="-342900" marL="342900">
              <a:buFont typeface="+mj-lt"/>
              <a:buAutoNum type="arabicPeriod"/>
            </a:pPr>
            <a:r>
              <a:rPr dirty="0" sz="2400" lang="en-US"/>
              <a:t>END USER</a:t>
            </a:r>
          </a:p>
          <a:p>
            <a:pPr indent="-342900" marL="342900">
              <a:buFont typeface="+mj-lt"/>
              <a:buAutoNum type="arabicPeriod"/>
            </a:pPr>
            <a:r>
              <a:rPr dirty="0" sz="2400" lang="en-US"/>
              <a:t>OUR SOLUTION AND PROPOSITION </a:t>
            </a:r>
          </a:p>
          <a:p>
            <a:pPr indent="-342900" marL="342900">
              <a:buFont typeface="+mj-lt"/>
              <a:buAutoNum type="arabicPeriod"/>
            </a:pPr>
            <a:r>
              <a:rPr dirty="0" sz="2400" lang="en-US"/>
              <a:t>DATASET DESCRIPTION </a:t>
            </a:r>
          </a:p>
          <a:p>
            <a:pPr indent="-342900" marL="342900">
              <a:buFont typeface="+mj-lt"/>
              <a:buAutoNum type="arabicPeriod"/>
            </a:pPr>
            <a:r>
              <a:rPr dirty="0" sz="2400" lang="en-US"/>
              <a:t>MODELING APPROACH </a:t>
            </a:r>
          </a:p>
          <a:p>
            <a:pPr indent="-342900" marL="342900">
              <a:buFont typeface="+mj-lt"/>
              <a:buAutoNum type="arabicPeriod"/>
            </a:pPr>
            <a:r>
              <a:rPr dirty="0" sz="2400" lang="en-US"/>
              <a:t>RESULTS AND DISCUSSION </a:t>
            </a:r>
          </a:p>
          <a:p>
            <a:pPr indent="-342900" marL="342900">
              <a:buFont typeface="+mj-lt"/>
              <a:buAutoNum type="arabicPeriod"/>
            </a:pPr>
            <a:r>
              <a:rPr dirty="0" sz="2400" lang="en-US"/>
              <a:t>CONCLUSION </a:t>
            </a:r>
            <a:endParaRPr dirty="0" sz="2400" lang="en-IN"/>
          </a:p>
        </p:txBody>
      </p:sp>
      <p:sp>
        <p:nvSpPr>
          <p:cNvPr id="1048601" name="TextBox 8"/>
          <p:cNvSpPr txBox="1"/>
          <p:nvPr/>
        </p:nvSpPr>
        <p:spPr>
          <a:xfrm>
            <a:off x="0" y="0"/>
            <a:ext cx="9144000" cy="369332"/>
          </a:xfrm>
          <a:prstGeom prst="rect"/>
          <a:solidFill>
            <a:schemeClr val="tx2">
              <a:lumMod val="60000"/>
              <a:lumOff val="40000"/>
            </a:schemeClr>
          </a:solidFill>
        </p:spPr>
        <p:txBody>
          <a:bodyPr rtlCol="0" wrap="square">
            <a:spAutoFit/>
          </a:bodyPr>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extBox 8"/>
          <p:cNvSpPr txBox="1"/>
          <p:nvPr/>
        </p:nvSpPr>
        <p:spPr>
          <a:xfrm>
            <a:off x="500034" y="1071546"/>
            <a:ext cx="5357850" cy="891541"/>
          </a:xfrm>
          <a:prstGeom prst="rect"/>
          <a:noFill/>
        </p:spPr>
        <p:txBody>
          <a:bodyPr rtlCol="0" wrap="square">
            <a:spAutoFit/>
          </a:bodyPr>
          <a:p>
            <a:r>
              <a:rPr b="1" dirty="0" sz="3600" lang="en-US" u="sng">
                <a:solidFill>
                  <a:schemeClr val="accent1">
                    <a:lumMod val="50000"/>
                  </a:schemeClr>
                </a:solidFill>
              </a:rPr>
              <a:t>PROBLEM</a:t>
            </a:r>
            <a:r>
              <a:rPr b="1" dirty="0" sz="2800" lang="en-US"/>
              <a:t> </a:t>
            </a:r>
            <a:r>
              <a:rPr b="1" dirty="0" sz="3600" lang="en-US" u="sng">
                <a:solidFill>
                  <a:schemeClr val="accent1">
                    <a:lumMod val="50000"/>
                  </a:schemeClr>
                </a:solidFill>
              </a:rPr>
              <a:t>STATEMENT</a:t>
            </a:r>
            <a:r>
              <a:rPr b="1" dirty="0" sz="2800" lang="en-US"/>
              <a:t> </a:t>
            </a:r>
          </a:p>
          <a:p>
            <a:endParaRPr b="1" dirty="0" lang="en-IN"/>
          </a:p>
        </p:txBody>
      </p:sp>
      <p:sp>
        <p:nvSpPr>
          <p:cNvPr id="1048603" name="TextBox 9"/>
          <p:cNvSpPr txBox="1"/>
          <p:nvPr/>
        </p:nvSpPr>
        <p:spPr>
          <a:xfrm>
            <a:off x="357158" y="2214554"/>
            <a:ext cx="8215370" cy="3863340"/>
          </a:xfrm>
          <a:prstGeom prst="rect"/>
          <a:noFill/>
        </p:spPr>
        <p:txBody>
          <a:bodyPr rtlCol="0" wrap="square">
            <a:spAutoFit/>
          </a:bodyPr>
          <a:p>
            <a:pPr algn="just" indent="-342900" marL="342900"/>
            <a:r>
              <a:rPr dirty="0" lang="en-US"/>
              <a:t>     </a:t>
            </a:r>
            <a:r>
              <a:rPr dirty="0" sz="2400" lang="en-US"/>
              <a:t> </a:t>
            </a:r>
            <a:r>
              <a:rPr dirty="0" sz="2800" lang="en-US"/>
              <a:t>Analysis And Improve Employee</a:t>
            </a:r>
            <a:r>
              <a:rPr dirty="0" sz="2800" lang="en-IN"/>
              <a:t> Satisfaction Using Power Query </a:t>
            </a:r>
            <a:r>
              <a:rPr dirty="0" sz="2800" lang="en-US"/>
              <a:t>Integrate And Clean Data From Multiple Sources Categorize Qualitative Responses And Identify Trends Deliver Interaction Dashboards In Power Bi To Visualize Key Metrics And Trends Provide Actionable Insights To  Address Areas Of Concern And Improve Satisfaction</a:t>
            </a:r>
          </a:p>
          <a:p>
            <a:pPr algn="just" indent="-342900" marL="342900"/>
            <a:endParaRPr dirty="0" sz="2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extBox 1"/>
          <p:cNvSpPr txBox="1"/>
          <p:nvPr/>
        </p:nvSpPr>
        <p:spPr>
          <a:xfrm>
            <a:off x="428596" y="1139595"/>
            <a:ext cx="8215370" cy="646331"/>
          </a:xfrm>
          <a:prstGeom prst="rect"/>
          <a:noFill/>
        </p:spPr>
        <p:txBody>
          <a:bodyPr rtlCol="0" wrap="square">
            <a:spAutoFit/>
          </a:bodyPr>
          <a:p>
            <a:r>
              <a:rPr b="1" dirty="0" sz="3600" lang="en-US" u="sng">
                <a:solidFill>
                  <a:schemeClr val="accent1">
                    <a:lumMod val="50000"/>
                  </a:schemeClr>
                </a:solidFill>
              </a:rPr>
              <a:t>Project overview </a:t>
            </a:r>
            <a:endParaRPr b="1" dirty="0" sz="3600" lang="en-IN" u="sng">
              <a:solidFill>
                <a:schemeClr val="accent1">
                  <a:lumMod val="50000"/>
                </a:schemeClr>
              </a:solidFill>
            </a:endParaRPr>
          </a:p>
        </p:txBody>
      </p:sp>
      <p:sp>
        <p:nvSpPr>
          <p:cNvPr id="1048605" name="TextBox 2"/>
          <p:cNvSpPr txBox="1"/>
          <p:nvPr/>
        </p:nvSpPr>
        <p:spPr>
          <a:xfrm>
            <a:off x="642910" y="2071678"/>
            <a:ext cx="6500858" cy="3444241"/>
          </a:xfrm>
          <a:prstGeom prst="rect"/>
          <a:noFill/>
        </p:spPr>
        <p:txBody>
          <a:bodyPr rtlCol="0" wrap="square">
            <a:spAutoFit/>
          </a:bodyPr>
          <a:p>
            <a:r>
              <a:rPr dirty="0" sz="2800" lang="en-US"/>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dirty="0" sz="28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extBox 3"/>
          <p:cNvSpPr txBox="1"/>
          <p:nvPr/>
        </p:nvSpPr>
        <p:spPr>
          <a:xfrm>
            <a:off x="642910" y="1285860"/>
            <a:ext cx="4522510" cy="840740"/>
          </a:xfrm>
          <a:prstGeom prst="rect"/>
          <a:noFill/>
        </p:spPr>
        <p:txBody>
          <a:bodyPr rtlCol="0" wrap="none">
            <a:spAutoFit/>
          </a:bodyPr>
          <a:p>
            <a:r>
              <a:rPr dirty="0" sz="3200" lang="en-US"/>
              <a:t>Who are the end users ?</a:t>
            </a:r>
          </a:p>
          <a:p>
            <a:endParaRPr dirty="0" lang="en-IN"/>
          </a:p>
        </p:txBody>
      </p:sp>
      <p:sp>
        <p:nvSpPr>
          <p:cNvPr id="1048610" name="TextBox 4"/>
          <p:cNvSpPr txBox="1"/>
          <p:nvPr/>
        </p:nvSpPr>
        <p:spPr>
          <a:xfrm>
            <a:off x="1500166" y="2143116"/>
            <a:ext cx="7000924" cy="3253740"/>
          </a:xfrm>
          <a:prstGeom prst="rect"/>
          <a:noFill/>
        </p:spPr>
        <p:txBody>
          <a:bodyPr rtlCol="0" wrap="square">
            <a:spAutoFit/>
          </a:bodyPr>
          <a:p>
            <a:pPr indent="-514350" marL="514350">
              <a:buFont typeface="+mj-lt"/>
              <a:buAutoNum type="arabicPeriod"/>
            </a:pPr>
            <a:r>
              <a:rPr dirty="0" sz="3200" lang="en-US"/>
              <a:t>HR professionals</a:t>
            </a:r>
          </a:p>
          <a:p>
            <a:pPr indent="-514350" marL="514350">
              <a:buFont typeface="+mj-lt"/>
              <a:buAutoNum type="arabicPeriod"/>
            </a:pPr>
            <a:r>
              <a:rPr dirty="0" sz="3200" lang="en-US"/>
              <a:t>Management and leadership </a:t>
            </a:r>
            <a:r>
              <a:rPr dirty="0" sz="3200" lang="en-IN"/>
              <a:t>teams </a:t>
            </a:r>
          </a:p>
          <a:p>
            <a:pPr indent="-514350" marL="514350">
              <a:buFont typeface="+mj-lt"/>
              <a:buAutoNum type="arabicPeriod"/>
            </a:pPr>
            <a:r>
              <a:rPr dirty="0" sz="3200" lang="en-US"/>
              <a:t>Team leaders and departments</a:t>
            </a:r>
          </a:p>
          <a:p>
            <a:pPr indent="-514350" marL="514350">
              <a:buFont typeface="+mj-lt"/>
              <a:buAutoNum type="arabicPeriod"/>
            </a:pPr>
            <a:r>
              <a:rPr dirty="0" sz="3200" lang="en-US"/>
              <a:t>Data analysts </a:t>
            </a:r>
          </a:p>
          <a:p>
            <a:pPr indent="-514350" marL="514350">
              <a:buFont typeface="+mj-lt"/>
              <a:buAutoNum type="arabicPeriod"/>
            </a:pPr>
            <a:r>
              <a:rPr dirty="0" sz="3200" lang="en-US"/>
              <a:t>Employee</a:t>
            </a:r>
          </a:p>
          <a:p>
            <a:r>
              <a:rPr dirty="0" lang="en-US"/>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extBox 3"/>
          <p:cNvSpPr txBox="1"/>
          <p:nvPr/>
        </p:nvSpPr>
        <p:spPr>
          <a:xfrm>
            <a:off x="428596" y="1142984"/>
            <a:ext cx="6137899" cy="523220"/>
          </a:xfrm>
          <a:prstGeom prst="rect"/>
          <a:noFill/>
        </p:spPr>
        <p:txBody>
          <a:bodyPr rtlCol="0" wrap="none">
            <a:spAutoFit/>
          </a:bodyPr>
          <a:p>
            <a:r>
              <a:rPr dirty="0" sz="2800" lang="en-US">
                <a:solidFill>
                  <a:schemeClr val="accent1">
                    <a:lumMod val="50000"/>
                  </a:schemeClr>
                </a:solidFill>
              </a:rPr>
              <a:t>Our solution and its value proposition </a:t>
            </a:r>
            <a:endParaRPr dirty="0" lang="en-US">
              <a:solidFill>
                <a:schemeClr val="accent1">
                  <a:lumMod val="50000"/>
                </a:schemeClr>
              </a:solidFill>
            </a:endParaRPr>
          </a:p>
        </p:txBody>
      </p:sp>
      <p:sp>
        <p:nvSpPr>
          <p:cNvPr id="1048612" name="TextBox 8"/>
          <p:cNvSpPr txBox="1"/>
          <p:nvPr/>
        </p:nvSpPr>
        <p:spPr>
          <a:xfrm>
            <a:off x="642910" y="2285992"/>
            <a:ext cx="6500858" cy="2554545"/>
          </a:xfrm>
          <a:prstGeom prst="rect"/>
          <a:noFill/>
        </p:spPr>
        <p:txBody>
          <a:bodyPr rtlCol="0" wrap="square">
            <a:spAutoFit/>
          </a:bodyPr>
          <a:p>
            <a:r>
              <a:rPr dirty="0" sz="3200" lang="en-US"/>
              <a:t>Filtering – remove missing values </a:t>
            </a:r>
          </a:p>
          <a:p>
            <a:r>
              <a:rPr dirty="0" sz="3200" lang="en-US"/>
              <a:t>Pivot table- summary of employee performance </a:t>
            </a:r>
          </a:p>
          <a:p>
            <a:r>
              <a:rPr dirty="0" sz="3200" lang="en-US"/>
              <a:t>Formulas- IFS</a:t>
            </a:r>
          </a:p>
          <a:p>
            <a:r>
              <a:rPr dirty="0" sz="3200" lang="en-US"/>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3"/>
          <p:cNvSpPr txBox="1"/>
          <p:nvPr/>
        </p:nvSpPr>
        <p:spPr>
          <a:xfrm>
            <a:off x="285720" y="1428736"/>
            <a:ext cx="8215370" cy="5816977"/>
          </a:xfrm>
          <a:prstGeom prst="rect"/>
          <a:noFill/>
        </p:spPr>
        <p:txBody>
          <a:bodyPr rtlCol="0" wrap="square">
            <a:spAutoFit/>
          </a:bodyPr>
          <a:p>
            <a:r>
              <a:rPr b="1" dirty="0" sz="2800" lang="en-US" u="sng"/>
              <a:t>Data description</a:t>
            </a:r>
          </a:p>
          <a:p>
            <a:endParaRPr b="1" dirty="0" sz="2800" lang="en-US" u="sng"/>
          </a:p>
          <a:p>
            <a:pPr fontAlgn="base"/>
            <a:r>
              <a:rPr dirty="0" sz="3200" lang="en-IN"/>
              <a:t>Employee ID: </a:t>
            </a:r>
            <a:r>
              <a:rPr dirty="0" sz="2800" lang="en-IN"/>
              <a:t>Unique identifier of each employee</a:t>
            </a:r>
            <a:endParaRPr dirty="0" sz="3200" lang="en-IN"/>
          </a:p>
          <a:p>
            <a:pPr fontAlgn="base"/>
            <a:r>
              <a:rPr dirty="0" sz="3200" lang="en-IN"/>
              <a:t>Department : </a:t>
            </a:r>
            <a:r>
              <a:rPr dirty="0" sz="2800" lang="en-IN"/>
              <a:t>states which department the employee belongs too </a:t>
            </a:r>
            <a:endParaRPr dirty="0" sz="3200" lang="en-IN"/>
          </a:p>
          <a:p>
            <a:pPr fontAlgn="base"/>
            <a:r>
              <a:rPr dirty="0" sz="3200" lang="en-IN"/>
              <a:t>Recruitment source</a:t>
            </a:r>
            <a:r>
              <a:rPr dirty="0" sz="2800" lang="en-IN"/>
              <a:t>: this tells if the employees job requires him/her to travel to other places (Yes/No)</a:t>
            </a:r>
          </a:p>
          <a:p>
            <a:pPr fontAlgn="base"/>
            <a:r>
              <a:rPr b="1" dirty="0" sz="2800" lang="en-US"/>
              <a:t>Satisfaction</a:t>
            </a:r>
            <a:r>
              <a:rPr dirty="0" sz="2800" lang="en-US"/>
              <a:t>: a measure of employee satisfaction from surveys</a:t>
            </a:r>
          </a:p>
          <a:p>
            <a:pPr fontAlgn="base"/>
            <a:r>
              <a:rPr dirty="0" sz="2400" lang="en-US"/>
              <a:t> </a:t>
            </a:r>
            <a:endParaRPr dirty="0" sz="2800" lang="en-IN"/>
          </a:p>
          <a:p>
            <a:pPr fontAlgn="base"/>
            <a:endParaRPr dirty="0" sz="2800" lang="en-IN"/>
          </a:p>
          <a:p>
            <a:br>
              <a:rPr dirty="0" sz="2800" lang="en-IN"/>
            </a:br>
            <a:endParaRPr b="1" dirty="0" sz="2800" lang="en-IN" u="sng"/>
          </a:p>
        </p:txBody>
      </p:sp>
      <p:sp>
        <p:nvSpPr>
          <p:cNvPr id="1048617" name="TextBox 6"/>
          <p:cNvSpPr txBox="1"/>
          <p:nvPr/>
        </p:nvSpPr>
        <p:spPr>
          <a:xfrm>
            <a:off x="1128908" y="2300060"/>
            <a:ext cx="5643602" cy="369332"/>
          </a:xfrm>
          <a:prstGeom prst="rect"/>
          <a:noFill/>
        </p:spPr>
        <p:txBody>
          <a:bodyPr rtlCol="0" wrap="square">
            <a:spAutoFit/>
          </a:bodyPr>
          <a:p>
            <a:r>
              <a:rPr dirty="0" lang="en-US"/>
              <a:t> </a:t>
            </a:r>
            <a:endParaRPr dirty="0" lang="en-IN"/>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8" name="TextBox 3"/>
          <p:cNvSpPr txBox="1"/>
          <p:nvPr/>
        </p:nvSpPr>
        <p:spPr>
          <a:xfrm>
            <a:off x="428596" y="1357298"/>
            <a:ext cx="3369345" cy="1477328"/>
          </a:xfrm>
          <a:prstGeom prst="rect"/>
          <a:noFill/>
        </p:spPr>
        <p:txBody>
          <a:bodyPr rtlCol="0" wrap="square">
            <a:spAutoFit/>
          </a:bodyPr>
          <a:p>
            <a:r>
              <a:rPr b="1" dirty="0" sz="3600" lang="en-US"/>
              <a:t>MODELLING </a:t>
            </a:r>
          </a:p>
          <a:p>
            <a:endParaRPr dirty="0" sz="3600" lang="en-US"/>
          </a:p>
          <a:p>
            <a:endParaRPr dirty="0" lang="en-IN"/>
          </a:p>
        </p:txBody>
      </p:sp>
      <p:sp>
        <p:nvSpPr>
          <p:cNvPr id="1048619" name="TextBox 4"/>
          <p:cNvSpPr txBox="1"/>
          <p:nvPr/>
        </p:nvSpPr>
        <p:spPr>
          <a:xfrm>
            <a:off x="428596" y="2500306"/>
            <a:ext cx="8639224" cy="2554545"/>
          </a:xfrm>
          <a:prstGeom prst="rect"/>
          <a:noFill/>
        </p:spPr>
        <p:txBody>
          <a:bodyPr rtlCol="0" wrap="none">
            <a:spAutoFit/>
          </a:bodyPr>
          <a:p>
            <a:pPr>
              <a:buFont typeface="Wingdings" pitchFamily="2" charset="2"/>
              <a:buChar char="Ø"/>
            </a:pPr>
            <a:r>
              <a:rPr dirty="0" sz="2000" lang="en-US"/>
              <a:t>Data set – </a:t>
            </a:r>
            <a:r>
              <a:rPr dirty="0" sz="2000" lang="en-US" err="1"/>
              <a:t>kaggle</a:t>
            </a:r>
            <a:r>
              <a:rPr dirty="0" sz="2000" lang="en-US"/>
              <a:t> ,employee dataset </a:t>
            </a:r>
          </a:p>
          <a:p>
            <a:pPr>
              <a:buFont typeface="Wingdings" pitchFamily="2" charset="2"/>
              <a:buChar char="Ø"/>
            </a:pPr>
            <a:r>
              <a:rPr dirty="0" sz="2000" lang="en-US"/>
              <a:t>Feature selection </a:t>
            </a:r>
          </a:p>
          <a:p>
            <a:pPr>
              <a:buFont typeface="Wingdings" pitchFamily="2" charset="2"/>
              <a:buChar char="Ø"/>
            </a:pPr>
            <a:r>
              <a:rPr dirty="0" sz="2000" lang="en-US"/>
              <a:t>Data cleaning: missing values irrelevant </a:t>
            </a:r>
          </a:p>
          <a:p>
            <a:pPr>
              <a:buFont typeface="Wingdings" pitchFamily="2" charset="2"/>
              <a:buChar char="Ø"/>
            </a:pPr>
            <a:r>
              <a:rPr dirty="0" sz="2000" lang="en-US"/>
              <a:t>Formula : performance calculation low med high </a:t>
            </a:r>
          </a:p>
          <a:p>
            <a:pPr>
              <a:buFont typeface="Wingdings" pitchFamily="2" charset="2"/>
              <a:buChar char="Ø"/>
            </a:pPr>
            <a:r>
              <a:rPr dirty="0" sz="2000" lang="en-US"/>
              <a:t>Pivot table summary business, unit, gender, employment </a:t>
            </a:r>
            <a:r>
              <a:rPr dirty="0" sz="2000" lang="en-US" err="1"/>
              <a:t>type,employee</a:t>
            </a:r>
            <a:r>
              <a:rPr dirty="0" sz="2000" lang="en-US"/>
              <a:t> id,</a:t>
            </a:r>
          </a:p>
          <a:p>
            <a:pPr>
              <a:buFont typeface="Wingdings" pitchFamily="2" charset="2"/>
              <a:buChar char="Ø"/>
            </a:pPr>
            <a:r>
              <a:rPr dirty="0" sz="2000" lang="en-US"/>
              <a:t>Performance </a:t>
            </a:r>
          </a:p>
          <a:p>
            <a:pPr>
              <a:buFont typeface="Wingdings" pitchFamily="2" charset="2"/>
              <a:buChar char="Ø"/>
            </a:pPr>
            <a:endParaRPr dirty="0" sz="2000" lang="en-US"/>
          </a:p>
          <a:p>
            <a:pPr>
              <a:buFont typeface="Wingdings" pitchFamily="2" charset="2"/>
              <a:buChar char="Ø"/>
            </a:pPr>
            <a:r>
              <a:rPr dirty="0" sz="2000" lang="en-US"/>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lastClr="000000" val="windowText"/>
      </a:dk1>
      <a:lt1>
        <a:sysClr lastClr="FFFFFF" val="window"/>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effectStyle>
        <a:effectStyle>
          <a:effectLst>
            <a:outerShdw algn="ctr" blurRad="57150" dir="5400000" dist="38100" rotWithShape="0">
              <a:schemeClr val="phClr">
                <a:shade val="9000"/>
                <a:satMod val="105000"/>
                <a:alpha val="48000"/>
              </a:schemeClr>
            </a:outerShdw>
          </a:effectLst>
          <a:scene3d>
            <a:camera prst="orthographicFront" fov="0">
              <a:rot lat="0" lon="0" rev="0"/>
            </a:camera>
            <a:lightRig dir="tl" rig="glow">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algn="tl" flip="none" sx="65000" sy="65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Admin</dc:creator>
  <cp:lastModifiedBy>VIMALESH V S</cp:lastModifiedBy>
  <dcterms:created xsi:type="dcterms:W3CDTF">2024-08-19T18:15:08Z</dcterms:created>
  <dcterms:modified xsi:type="dcterms:W3CDTF">2024-08-28T07:03:28Z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6c18d8fac73e4e09ae290d6ee571aa74</vt:lpwstr>
  </property>
</Properties>
</file>