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0" r:id="rId6"/>
    <p:sldId id="267" r:id="rId7"/>
    <p:sldId id="266" r:id="rId8"/>
    <p:sldId id="263" r:id="rId9"/>
    <p:sldId id="25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80E1C-6BA2-D088-0FD3-BF36BBC7EBD5}" v="950" dt="2025-01-02T05:22:31.736"/>
    <p1510:client id="{F52DA974-0EF3-29F7-7B76-C532FF36FBAC}" v="1120" dt="2025-01-02T06:01:50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107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25/01/04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25/01/04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25/01/04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25/01/04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25/01/04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25/01/04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25/01/04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25/01/04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25/01/04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25/01/04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25/01/04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25/01/04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947237"/>
          </a:xfrm>
        </p:spPr>
        <p:txBody>
          <a:bodyPr>
            <a:noAutofit/>
          </a:bodyPr>
          <a:lstStyle/>
          <a:p>
            <a:r>
              <a:rPr lang="en-US" sz="8800" b="1" dirty="0"/>
              <a:t>AWS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3FC8-9C49-A896-CFB3-FF2604B3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56840"/>
            <a:ext cx="10515600" cy="1325563"/>
          </a:xfrm>
        </p:spPr>
        <p:txBody>
          <a:bodyPr/>
          <a:lstStyle/>
          <a:p>
            <a:r>
              <a:rPr lang="en-US" dirty="0"/>
              <a:t>Steps to create a root user from normal user in AWS EC2 Instance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F19A-1E8E-D575-D33D-2CFA3FA65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1. Launch an instance</a:t>
            </a:r>
          </a:p>
          <a:p>
            <a:pPr marL="0" indent="0">
              <a:buNone/>
            </a:pPr>
            <a:r>
              <a:rPr lang="en-US" sz="2400" dirty="0"/>
              <a:t>2. To work as root use : </a:t>
            </a:r>
            <a:r>
              <a:rPr lang="en-US" sz="2400" dirty="0" err="1"/>
              <a:t>sudo</a:t>
            </a:r>
            <a:r>
              <a:rPr lang="en-US" sz="2400" dirty="0"/>
              <a:t> -</a:t>
            </a:r>
            <a:r>
              <a:rPr lang="en-US" sz="2400" dirty="0" err="1"/>
              <a:t>i</a:t>
            </a:r>
            <a:r>
              <a:rPr lang="en-US" sz="2400" dirty="0"/>
              <a:t> or </a:t>
            </a:r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-</a:t>
            </a:r>
          </a:p>
          <a:p>
            <a:pPr marL="0" indent="0">
              <a:buNone/>
            </a:pPr>
            <a:r>
              <a:rPr lang="en-US" sz="2400" dirty="0"/>
              <a:t>3. change hostname--&gt; </a:t>
            </a:r>
            <a:r>
              <a:rPr lang="en-US" sz="2400" dirty="0" err="1"/>
              <a:t>hostnamectl</a:t>
            </a:r>
            <a:r>
              <a:rPr lang="en-US" sz="2400" dirty="0"/>
              <a:t> set-hostname &lt;name&gt;</a:t>
            </a:r>
          </a:p>
          <a:p>
            <a:pPr marL="0" indent="0">
              <a:buNone/>
            </a:pPr>
            <a:r>
              <a:rPr lang="en-US" sz="2400" dirty="0"/>
              <a:t>4. use "bash" to update the session</a:t>
            </a:r>
          </a:p>
          <a:p>
            <a:pPr marL="0" indent="0">
              <a:buNone/>
            </a:pPr>
            <a:r>
              <a:rPr lang="en-US" sz="2400" dirty="0"/>
              <a:t>5. Use this path to change settings: vi /</a:t>
            </a:r>
            <a:r>
              <a:rPr lang="en-US" sz="2400" dirty="0" err="1"/>
              <a:t>etc</a:t>
            </a:r>
            <a:r>
              <a:rPr lang="en-US" sz="2400" dirty="0"/>
              <a:t>/ssh/</a:t>
            </a:r>
            <a:r>
              <a:rPr lang="en-US" sz="2400" dirty="0" err="1"/>
              <a:t>sshd_config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6. On that file enable--&gt;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permitRootLogin</a:t>
            </a:r>
            <a:r>
              <a:rPr lang="en-US" sz="2400" dirty="0"/>
              <a:t> yes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PubKeyAuthentication</a:t>
            </a:r>
            <a:r>
              <a:rPr lang="en-US" sz="2400" dirty="0"/>
              <a:t> yes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PasswordAUthentication</a:t>
            </a:r>
            <a:r>
              <a:rPr lang="en-US" sz="2400" dirty="0"/>
              <a:t> yes</a:t>
            </a:r>
          </a:p>
          <a:p>
            <a:pPr marL="0" indent="0">
              <a:buNone/>
            </a:pPr>
            <a:r>
              <a:rPr lang="en-US" sz="2400" dirty="0"/>
              <a:t>7. There will be a hidden key, you can enable it using this path:</a:t>
            </a:r>
          </a:p>
          <a:p>
            <a:pPr marL="0" indent="0">
              <a:buNone/>
            </a:pPr>
            <a:r>
              <a:rPr lang="en-US" sz="2400" dirty="0"/>
              <a:t>	vi </a:t>
            </a:r>
            <a:r>
              <a:rPr lang="en-US" sz="2400" dirty="0" err="1"/>
              <a:t>etc</a:t>
            </a:r>
            <a:r>
              <a:rPr lang="en-US" sz="2400" dirty="0"/>
              <a:t>/ssh/</a:t>
            </a:r>
            <a:r>
              <a:rPr lang="en-US" sz="2400" dirty="0" err="1"/>
              <a:t>sshd_config.d</a:t>
            </a:r>
            <a:r>
              <a:rPr lang="en-US" sz="2400" dirty="0"/>
              <a:t>/60-cloudimg-settings.conf</a:t>
            </a:r>
          </a:p>
          <a:p>
            <a:pPr marL="0" indent="0">
              <a:buNone/>
            </a:pPr>
            <a:r>
              <a:rPr lang="en-US" sz="2400" dirty="0"/>
              <a:t> and enable this --&gt; </a:t>
            </a:r>
            <a:r>
              <a:rPr lang="en-US" sz="2400" dirty="0" err="1"/>
              <a:t>PasswordAuthentication</a:t>
            </a:r>
            <a:r>
              <a:rPr lang="en-US" sz="2400" dirty="0"/>
              <a:t> yes</a:t>
            </a:r>
          </a:p>
          <a:p>
            <a:pPr marL="0" indent="0">
              <a:buNone/>
            </a:pPr>
            <a:r>
              <a:rPr lang="en-US" sz="2400" dirty="0"/>
              <a:t>8. bash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9236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8664-0259-9C05-6A6F-05412A49E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8283"/>
            <a:ext cx="10515600" cy="5687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9. Restart the ssh : </a:t>
            </a:r>
            <a:r>
              <a:rPr lang="en-IN" sz="2200" dirty="0" err="1"/>
              <a:t>sytemctl</a:t>
            </a:r>
            <a:r>
              <a:rPr lang="en-IN" sz="2200" dirty="0"/>
              <a:t> restart ssh</a:t>
            </a:r>
          </a:p>
          <a:p>
            <a:pPr marL="0" indent="0">
              <a:buNone/>
            </a:pPr>
            <a:r>
              <a:rPr lang="en-IN" sz="2200" dirty="0"/>
              <a:t>10. To set password to the created root user : passwd</a:t>
            </a:r>
          </a:p>
          <a:p>
            <a:pPr marL="0" indent="0">
              <a:buNone/>
            </a:pPr>
            <a:r>
              <a:rPr lang="en-IN" sz="2200" dirty="0"/>
              <a:t>11. Enter New password: XXXX</a:t>
            </a:r>
          </a:p>
          <a:p>
            <a:pPr marL="0" indent="0">
              <a:buNone/>
            </a:pPr>
            <a:r>
              <a:rPr lang="en-IN" sz="2200" dirty="0"/>
              <a:t>12. Re-type password: XXXX</a:t>
            </a:r>
          </a:p>
          <a:p>
            <a:pPr marL="0" indent="0">
              <a:buNone/>
            </a:pPr>
            <a:r>
              <a:rPr lang="en-IN" sz="2200" dirty="0"/>
              <a:t>13. To update the </a:t>
            </a:r>
            <a:r>
              <a:rPr lang="en-IN" sz="2200" dirty="0" err="1"/>
              <a:t>sessioin</a:t>
            </a:r>
            <a:r>
              <a:rPr lang="en-IN" sz="2200" dirty="0"/>
              <a:t>: bash</a:t>
            </a:r>
          </a:p>
          <a:p>
            <a:pPr marL="0" indent="0">
              <a:buNone/>
            </a:pPr>
            <a:r>
              <a:rPr lang="en-IN" sz="2200" dirty="0"/>
              <a:t>14.  Restart the SSH : </a:t>
            </a:r>
            <a:r>
              <a:rPr lang="en-IN" sz="2200" dirty="0" err="1"/>
              <a:t>systemctl</a:t>
            </a:r>
            <a:r>
              <a:rPr lang="en-IN" sz="2200" dirty="0"/>
              <a:t> restart ssh</a:t>
            </a:r>
          </a:p>
          <a:p>
            <a:pPr marL="0" indent="0">
              <a:buNone/>
            </a:pPr>
            <a:r>
              <a:rPr lang="en-IN" sz="2200" dirty="0"/>
              <a:t>15. Check SSH status : </a:t>
            </a:r>
            <a:r>
              <a:rPr lang="en-IN" sz="2200" dirty="0" err="1"/>
              <a:t>systemctl</a:t>
            </a:r>
            <a:r>
              <a:rPr lang="en-IN" sz="2200" dirty="0"/>
              <a:t> status ssh</a:t>
            </a:r>
          </a:p>
          <a:p>
            <a:pPr marL="0" indent="0">
              <a:buNone/>
            </a:pPr>
            <a:r>
              <a:rPr lang="en-IN" sz="2200" dirty="0"/>
              <a:t>16. Enter the root user name created ; login as :root</a:t>
            </a:r>
          </a:p>
          <a:p>
            <a:pPr marL="0" indent="0">
              <a:buNone/>
            </a:pPr>
            <a:r>
              <a:rPr lang="en-IN" sz="2200" dirty="0"/>
              <a:t>17. Enter the new password created;    password: XXXX</a:t>
            </a:r>
          </a:p>
        </p:txBody>
      </p:sp>
    </p:spTree>
    <p:extLst>
      <p:ext uri="{BB962C8B-B14F-4D97-AF65-F5344CB8AC3E}">
        <p14:creationId xmlns:p14="http://schemas.microsoft.com/office/powerpoint/2010/main" val="236991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F779-E2CF-8048-90E3-DE48CBF5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5" y="232777"/>
            <a:ext cx="10515600" cy="1325563"/>
          </a:xfrm>
        </p:spPr>
        <p:txBody>
          <a:bodyPr/>
          <a:lstStyle/>
          <a:p>
            <a:r>
              <a:rPr lang="en-US" dirty="0"/>
              <a:t>Course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2FC3F-A335-BC75-7B42-96CC32AF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AWS</a:t>
            </a:r>
          </a:p>
          <a:p>
            <a:pPr marL="0" indent="0">
              <a:buNone/>
            </a:pPr>
            <a:r>
              <a:rPr lang="en-US" dirty="0"/>
              <a:t>2. Git -- Git/GitHub</a:t>
            </a:r>
          </a:p>
          <a:p>
            <a:pPr marL="0" indent="0">
              <a:buNone/>
            </a:pPr>
            <a:r>
              <a:rPr lang="en-US" dirty="0"/>
              <a:t>3. Linux Fundamentals</a:t>
            </a:r>
          </a:p>
          <a:p>
            <a:pPr marL="0" indent="0">
              <a:buNone/>
            </a:pPr>
            <a:r>
              <a:rPr lang="en-US" dirty="0"/>
              <a:t>4. Apache 2 -- web server</a:t>
            </a:r>
          </a:p>
          <a:p>
            <a:pPr marL="0" indent="0">
              <a:buNone/>
            </a:pPr>
            <a:r>
              <a:rPr lang="en-US" dirty="0"/>
              <a:t>5. Docker -containerizations platform</a:t>
            </a:r>
          </a:p>
          <a:p>
            <a:pPr marL="0" indent="0">
              <a:buNone/>
            </a:pPr>
            <a:r>
              <a:rPr lang="en-US" dirty="0"/>
              <a:t>6. New Relic -- monitoring tool</a:t>
            </a:r>
          </a:p>
          <a:p>
            <a:pPr marL="0" indent="0">
              <a:buNone/>
            </a:pPr>
            <a:r>
              <a:rPr lang="en-US" dirty="0"/>
              <a:t>7. sonar </a:t>
            </a:r>
            <a:r>
              <a:rPr lang="en-US" dirty="0" err="1"/>
              <a:t>Qube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8. HTML, CSS, Java Script</a:t>
            </a:r>
          </a:p>
          <a:p>
            <a:pPr marL="0" indent="0">
              <a:buNone/>
            </a:pPr>
            <a:r>
              <a:rPr lang="en-US" dirty="0"/>
              <a:t>9. AWS - Command Line Interface (CLI)</a:t>
            </a:r>
          </a:p>
          <a:p>
            <a:pPr marL="0" indent="0">
              <a:buNone/>
            </a:pPr>
            <a:r>
              <a:rPr lang="en-US" dirty="0"/>
              <a:t>10.AMI - Amazon Machine Image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9FD4-E7CF-A4C4-66DA-CFFB8E08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7" y="112462"/>
            <a:ext cx="10515600" cy="1325563"/>
          </a:xfrm>
        </p:spPr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4870-2DFD-C901-1E77-75444EF01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/>
              <a:t>A “Cloud” is used to store large amounts of data .There are many types of cloud platforms Example, AWS, Google cloud, Microsoft Azure, IBM ( International Business Machine), </a:t>
            </a:r>
            <a:r>
              <a:rPr lang="en-US" sz="2200" dirty="0" err="1"/>
              <a:t>etc</a:t>
            </a:r>
            <a:r>
              <a:rPr lang="en-US" sz="2200" dirty="0"/>
              <a:t>…</a:t>
            </a:r>
          </a:p>
          <a:p>
            <a:r>
              <a:rPr lang="en-US" sz="2200" dirty="0"/>
              <a:t>Usually any cloud storage provides a base limit of storage ,If he needs any additional storage he can purchase a new plan.</a:t>
            </a:r>
          </a:p>
          <a:p>
            <a:r>
              <a:rPr lang="en-US" sz="2200" dirty="0"/>
              <a:t>Cloud Computing is classified into 3 categories, those are:</a:t>
            </a:r>
          </a:p>
          <a:p>
            <a:pPr marL="0" indent="0">
              <a:buNone/>
            </a:pPr>
            <a:r>
              <a:rPr lang="en-US" sz="2200" dirty="0"/>
              <a:t>	1.Public – Everyone can access Ex: News channels</a:t>
            </a:r>
          </a:p>
          <a:p>
            <a:pPr marL="0" indent="0">
              <a:buNone/>
            </a:pPr>
            <a:r>
              <a:rPr lang="en-US" sz="2200" dirty="0"/>
              <a:t>	2.Private – Limited access Ex: WhatsApp</a:t>
            </a:r>
          </a:p>
          <a:p>
            <a:pPr marL="0" indent="0">
              <a:buNone/>
            </a:pPr>
            <a:r>
              <a:rPr lang="en-US" sz="2200" dirty="0"/>
              <a:t> 	3.Hybrid – Both public &amp; private Ex: Company website, Result portals</a:t>
            </a:r>
          </a:p>
          <a:p>
            <a:r>
              <a:rPr lang="en-US" sz="2200" dirty="0"/>
              <a:t>Cloud provides 3 types of services, those are:</a:t>
            </a:r>
          </a:p>
          <a:p>
            <a:pPr marL="0" indent="0">
              <a:buNone/>
            </a:pPr>
            <a:r>
              <a:rPr lang="en-US" sz="2200" dirty="0"/>
              <a:t>	IAAS – Infrastructure as a service</a:t>
            </a:r>
          </a:p>
          <a:p>
            <a:pPr marL="0" indent="0">
              <a:buNone/>
            </a:pPr>
            <a:r>
              <a:rPr lang="en-US" sz="2200" dirty="0"/>
              <a:t>	PAAS - Platform as a service</a:t>
            </a:r>
          </a:p>
          <a:p>
            <a:pPr marL="0" indent="0">
              <a:buNone/>
            </a:pPr>
            <a:r>
              <a:rPr lang="en-US" sz="2200" dirty="0"/>
              <a:t>	SAAS – Software as a service </a:t>
            </a:r>
          </a:p>
          <a:p>
            <a:r>
              <a:rPr lang="en-US" sz="2200" dirty="0"/>
              <a:t>VPC stands for “Virtual Private Cloud” which acts as a Firewall.</a:t>
            </a:r>
          </a:p>
        </p:txBody>
      </p:sp>
    </p:spTree>
    <p:extLst>
      <p:ext uri="{BB962C8B-B14F-4D97-AF65-F5344CB8AC3E}">
        <p14:creationId xmlns:p14="http://schemas.microsoft.com/office/powerpoint/2010/main" val="283241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60E427-1557-961C-8056-68D68E6E1EAC}"/>
              </a:ext>
            </a:extLst>
          </p:cNvPr>
          <p:cNvSpPr txBox="1"/>
          <p:nvPr/>
        </p:nvSpPr>
        <p:spPr>
          <a:xfrm>
            <a:off x="190398" y="185653"/>
            <a:ext cx="632480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Different</a:t>
            </a:r>
            <a:r>
              <a:rPr lang="en-US" sz="3200" b="1" dirty="0"/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types</a:t>
            </a:r>
            <a:r>
              <a:rPr lang="en-US" sz="3200" b="1" dirty="0"/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of</a:t>
            </a:r>
            <a:r>
              <a:rPr lang="en-US" sz="3200" b="1" dirty="0"/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Cloud</a:t>
            </a:r>
            <a:r>
              <a:rPr lang="en-US" sz="3200" b="1" dirty="0"/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585EA-85C1-BCCB-795E-D240E01214FF}"/>
              </a:ext>
            </a:extLst>
          </p:cNvPr>
          <p:cNvSpPr/>
          <p:nvPr/>
        </p:nvSpPr>
        <p:spPr>
          <a:xfrm>
            <a:off x="399047" y="1155032"/>
            <a:ext cx="11393906" cy="570296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1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5E62D94-C549-EAEC-1EB1-B380C279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06" y="202448"/>
            <a:ext cx="5502442" cy="916489"/>
          </a:xfrm>
        </p:spPr>
        <p:txBody>
          <a:bodyPr/>
          <a:lstStyle/>
          <a:p>
            <a:r>
              <a:rPr lang="en-US" dirty="0"/>
              <a:t>Basic Requirements: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F095194-823A-79D0-68D1-33767722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026" y="1479884"/>
            <a:ext cx="10647947" cy="486075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VMWARE / Oracle Virtual Box</a:t>
            </a:r>
          </a:p>
          <a:p>
            <a:pPr marL="514350" indent="-514350">
              <a:buAutoNum type="arabicPeriod"/>
            </a:pPr>
            <a:r>
              <a:rPr lang="en-US" dirty="0"/>
              <a:t>Ubuntu Live Server 22.04 LTS</a:t>
            </a:r>
            <a:r>
              <a:rPr lang="en-US" dirty="0">
                <a:sym typeface="Wingdings" panose="05000000000000000000" pitchFamily="2" charset="2"/>
              </a:rPr>
              <a:t> LTS means Long Term Support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Putty SSH client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We get the IP address from your VMWARE or ORACLE VIRTUAL BOX and use that to connect to PUTTY.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You can know your IP address in VMWARE using this command: “</a:t>
            </a:r>
            <a:r>
              <a:rPr lang="en-US" dirty="0" err="1"/>
              <a:t>ip</a:t>
            </a:r>
            <a:r>
              <a:rPr lang="en-US" dirty="0"/>
              <a:t> a”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you encounter any errors like  “ssh service not found”, then try the below commands;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openssh</a:t>
            </a:r>
            <a:r>
              <a:rPr lang="en-US" dirty="0"/>
              <a:t>-server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openssh</a:t>
            </a:r>
            <a:r>
              <a:rPr lang="en-US" dirty="0"/>
              <a:t>-client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8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F65D4-304E-15F6-E893-DE371C520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694657"/>
            <a:ext cx="10515600" cy="4351338"/>
          </a:xfrm>
        </p:spPr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Ip address is not displaying, then Go to settings-&gt;network settings-&gt;change NAT to bridged adapter.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To install any Package in the Linux;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sudo</a:t>
            </a:r>
            <a:r>
              <a:rPr lang="en-US" dirty="0"/>
              <a:t> apt-get install &lt;package name&gt;</a:t>
            </a:r>
          </a:p>
          <a:p>
            <a:pPr marL="2286000" lvl="5" indent="0">
              <a:buNone/>
            </a:pPr>
            <a:r>
              <a:rPr lang="en-US" dirty="0"/>
              <a:t>(or)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sudo</a:t>
            </a:r>
            <a:r>
              <a:rPr lang="en-US" dirty="0"/>
              <a:t> apt install &lt;package name&gt;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26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4189-7523-9EBC-05DD-3DBE389D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106195"/>
            <a:ext cx="10515600" cy="1325563"/>
          </a:xfrm>
        </p:spPr>
        <p:txBody>
          <a:bodyPr/>
          <a:lstStyle/>
          <a:p>
            <a:r>
              <a:rPr lang="en-US" dirty="0"/>
              <a:t>Linux Commands: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BDB31-CA18-97E6-105F-3C9203C08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758"/>
            <a:ext cx="10980821" cy="47452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To change the user to root : </a:t>
            </a:r>
            <a:r>
              <a:rPr lang="en-US" dirty="0" err="1"/>
              <a:t>sudo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or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-</a:t>
            </a:r>
          </a:p>
          <a:p>
            <a:pPr marL="0" indent="0">
              <a:buNone/>
            </a:pPr>
            <a:r>
              <a:rPr lang="en-US" dirty="0"/>
              <a:t>2. To logout : exit</a:t>
            </a:r>
          </a:p>
          <a:p>
            <a:pPr marL="0" indent="0">
              <a:buNone/>
            </a:pPr>
            <a:r>
              <a:rPr lang="en-US" dirty="0"/>
              <a:t>3. To clear the terminal : clear</a:t>
            </a:r>
          </a:p>
          <a:p>
            <a:pPr marL="0" indent="0">
              <a:buNone/>
            </a:pPr>
            <a:r>
              <a:rPr lang="en-US" dirty="0"/>
              <a:t>4. To update or save the session : bash</a:t>
            </a:r>
          </a:p>
          <a:p>
            <a:pPr marL="0" indent="0">
              <a:buNone/>
            </a:pPr>
            <a:r>
              <a:rPr lang="en-US" dirty="0"/>
              <a:t>5. To change the hostname : </a:t>
            </a:r>
            <a:r>
              <a:rPr lang="en-US" dirty="0" err="1"/>
              <a:t>hostnamectl</a:t>
            </a:r>
            <a:r>
              <a:rPr lang="en-US" dirty="0"/>
              <a:t> set-hostname &lt;name&gt;</a:t>
            </a:r>
          </a:p>
          <a:p>
            <a:pPr marL="0" indent="0">
              <a:buNone/>
            </a:pPr>
            <a:r>
              <a:rPr lang="en-US" dirty="0"/>
              <a:t>6. To know the username : </a:t>
            </a:r>
            <a:r>
              <a:rPr lang="en-US" dirty="0" err="1"/>
              <a:t>whoami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 To know the IP address : </a:t>
            </a:r>
            <a:r>
              <a:rPr lang="en-US" dirty="0" err="1"/>
              <a:t>ip</a:t>
            </a:r>
            <a:r>
              <a:rPr lang="en-US" dirty="0"/>
              <a:t> a</a:t>
            </a:r>
          </a:p>
          <a:p>
            <a:pPr marL="0" indent="0">
              <a:buNone/>
            </a:pPr>
            <a:r>
              <a:rPr lang="en-US" dirty="0"/>
              <a:t>8. To know the SSH status : </a:t>
            </a:r>
            <a:r>
              <a:rPr lang="en-US" dirty="0" err="1"/>
              <a:t>systemctl</a:t>
            </a:r>
            <a:r>
              <a:rPr lang="en-US" dirty="0"/>
              <a:t> status shh</a:t>
            </a:r>
          </a:p>
          <a:p>
            <a:pPr marL="0" indent="0">
              <a:buNone/>
            </a:pPr>
            <a:r>
              <a:rPr lang="en-US" dirty="0"/>
              <a:t>9. To start the SSH : </a:t>
            </a:r>
            <a:r>
              <a:rPr lang="en-US" dirty="0" err="1"/>
              <a:t>systemctl</a:t>
            </a:r>
            <a:r>
              <a:rPr lang="en-US" dirty="0"/>
              <a:t> start ssh</a:t>
            </a:r>
          </a:p>
          <a:p>
            <a:pPr marL="0" indent="0">
              <a:buNone/>
            </a:pPr>
            <a:r>
              <a:rPr lang="en-US" dirty="0"/>
              <a:t>10.To stop the SSH : </a:t>
            </a:r>
            <a:r>
              <a:rPr lang="en-US" dirty="0" err="1"/>
              <a:t>systemctl</a:t>
            </a:r>
            <a:r>
              <a:rPr lang="en-US" dirty="0"/>
              <a:t> stop ssh</a:t>
            </a:r>
          </a:p>
          <a:p>
            <a:pPr marL="0" indent="0">
              <a:buNone/>
            </a:pPr>
            <a:r>
              <a:rPr lang="en-US" dirty="0"/>
              <a:t>11.To restart the SSH : </a:t>
            </a:r>
            <a:r>
              <a:rPr lang="en-US" dirty="0" err="1"/>
              <a:t>systemctl</a:t>
            </a:r>
            <a:r>
              <a:rPr lang="en-US" dirty="0"/>
              <a:t> restart ssh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86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9CB9-FE49-E041-346C-36EF888A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6" y="112462"/>
            <a:ext cx="10515600" cy="1325563"/>
          </a:xfrm>
        </p:spPr>
        <p:txBody>
          <a:bodyPr/>
          <a:lstStyle/>
          <a:p>
            <a:r>
              <a:rPr lang="en-US" dirty="0"/>
              <a:t>Steps to create a root user in </a:t>
            </a:r>
            <a:r>
              <a:rPr lang="en-US" dirty="0" err="1"/>
              <a:t>vmware</a:t>
            </a:r>
            <a:r>
              <a:rPr lang="en-US" dirty="0"/>
              <a:t> to putty:-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CE79B-67E1-DAA8-9ADA-4EB535320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login as normal user and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Switch the normal user to root user : </a:t>
            </a:r>
            <a:r>
              <a:rPr lang="en-US" dirty="0" err="1"/>
              <a:t>sudo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or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–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the path to change the settings: vi /</a:t>
            </a:r>
            <a:r>
              <a:rPr lang="en-US" dirty="0" err="1"/>
              <a:t>etc</a:t>
            </a:r>
            <a:r>
              <a:rPr lang="en-US" dirty="0"/>
              <a:t>/ssh/</a:t>
            </a:r>
            <a:r>
              <a:rPr lang="en-US" dirty="0" err="1"/>
              <a:t>ssh_config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Press  </a:t>
            </a:r>
            <a:r>
              <a:rPr lang="en-US" dirty="0" err="1"/>
              <a:t>i</a:t>
            </a:r>
            <a:r>
              <a:rPr lang="en-US" dirty="0"/>
              <a:t> : it is nothing to edit the file and it is a insert mode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Enable the </a:t>
            </a:r>
            <a:r>
              <a:rPr lang="en-US" dirty="0" err="1"/>
              <a:t>permitrootlogin</a:t>
            </a:r>
            <a:r>
              <a:rPr lang="en-US" dirty="0"/>
              <a:t> prohibit password yes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Enable the </a:t>
            </a:r>
            <a:r>
              <a:rPr lang="en-US" dirty="0" err="1"/>
              <a:t>pubkeyAuthentication</a:t>
            </a:r>
            <a:r>
              <a:rPr lang="en-US" dirty="0"/>
              <a:t>  yes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Enable the </a:t>
            </a:r>
            <a:r>
              <a:rPr lang="en-US" dirty="0" err="1"/>
              <a:t>passwordAuthentication</a:t>
            </a:r>
            <a:r>
              <a:rPr lang="en-US" dirty="0"/>
              <a:t>  yes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set the password: “passwd”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 password :</a:t>
            </a:r>
            <a:r>
              <a:rPr lang="en-US" dirty="0" err="1"/>
              <a:t>xxxxxxx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Re-type </a:t>
            </a:r>
            <a:r>
              <a:rPr lang="en-US" dirty="0" err="1"/>
              <a:t>password:xxxxxx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58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FCD9-02E7-F9C7-4E04-94140226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98" y="0"/>
            <a:ext cx="10515600" cy="1325563"/>
          </a:xfrm>
        </p:spPr>
        <p:txBody>
          <a:bodyPr/>
          <a:lstStyle/>
          <a:p>
            <a:r>
              <a:rPr lang="en-US" dirty="0"/>
              <a:t>Steps to install or Create EC2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6C19-D76C-15D6-E6CE-43A96049C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77" y="1340883"/>
            <a:ext cx="11122446" cy="55171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200" dirty="0"/>
              <a:t>1.Go to AWS account</a:t>
            </a:r>
          </a:p>
          <a:p>
            <a:pPr marL="0" indent="0">
              <a:buNone/>
            </a:pPr>
            <a:r>
              <a:rPr lang="en-US" sz="2200" dirty="0"/>
              <a:t>2.Click on launch instance</a:t>
            </a:r>
          </a:p>
          <a:p>
            <a:pPr marL="0" indent="0">
              <a:buNone/>
            </a:pPr>
            <a:r>
              <a:rPr lang="en-US" sz="2200" dirty="0"/>
              <a:t>3.Give the name of the machine or server.</a:t>
            </a:r>
          </a:p>
          <a:p>
            <a:pPr marL="0" indent="0">
              <a:buNone/>
            </a:pPr>
            <a:r>
              <a:rPr lang="en-US" sz="2200" dirty="0"/>
              <a:t>4.then select the operating system--&gt; ubuntu 22.04 LTS</a:t>
            </a:r>
          </a:p>
          <a:p>
            <a:pPr marL="0" indent="0">
              <a:buNone/>
            </a:pPr>
            <a:r>
              <a:rPr lang="en-US" sz="2200" dirty="0"/>
              <a:t>5. It will take the default image AMI based on the OS</a:t>
            </a:r>
          </a:p>
          <a:p>
            <a:pPr marL="0" indent="0">
              <a:buNone/>
            </a:pPr>
            <a:r>
              <a:rPr lang="en-US" sz="2200" dirty="0"/>
              <a:t>6. Instance Type--&gt; select only "free tier eligible" like t2 micro,t3.micro</a:t>
            </a:r>
          </a:p>
          <a:p>
            <a:pPr marL="0" indent="0">
              <a:buNone/>
            </a:pPr>
            <a:r>
              <a:rPr lang="en-US" sz="2200" dirty="0"/>
              <a:t>7. Key pair-&gt; to access the putty and </a:t>
            </a:r>
            <a:r>
              <a:rPr lang="en-US" sz="2200" dirty="0" err="1"/>
              <a:t>SSH,two</a:t>
            </a:r>
            <a:r>
              <a:rPr lang="en-US" sz="2200" dirty="0"/>
              <a:t> types of key pairs</a:t>
            </a:r>
          </a:p>
          <a:p>
            <a:pPr marL="0" indent="0">
              <a:buNone/>
            </a:pPr>
            <a:r>
              <a:rPr lang="en-US" sz="2200" dirty="0"/>
              <a:t>	--&gt;.</a:t>
            </a:r>
            <a:r>
              <a:rPr lang="en-US" sz="2200" dirty="0" err="1"/>
              <a:t>ppk</a:t>
            </a:r>
            <a:r>
              <a:rPr lang="en-US" sz="2200" dirty="0"/>
              <a:t> : it is a private key but to access the putty, it is access to public server</a:t>
            </a:r>
          </a:p>
          <a:p>
            <a:pPr marL="0" indent="0">
              <a:buNone/>
            </a:pPr>
            <a:r>
              <a:rPr lang="en-US" sz="2200" dirty="0"/>
              <a:t>	--&gt;.</a:t>
            </a:r>
            <a:r>
              <a:rPr lang="en-US" sz="2200" dirty="0" err="1"/>
              <a:t>pem</a:t>
            </a:r>
            <a:r>
              <a:rPr lang="en-US" sz="2200" dirty="0"/>
              <a:t> : it is also a private key and it is used to access private</a:t>
            </a:r>
          </a:p>
          <a:p>
            <a:pPr marL="0" indent="0">
              <a:buNone/>
            </a:pPr>
            <a:r>
              <a:rPr lang="en-US" sz="2200" dirty="0"/>
              <a:t>8. Network settings --&gt; VPC(virtual private cloud) it acts as a </a:t>
            </a:r>
            <a:r>
              <a:rPr lang="en-US" sz="2200" dirty="0" err="1"/>
              <a:t>firewall,there</a:t>
            </a:r>
            <a:r>
              <a:rPr lang="en-US" sz="2200" dirty="0"/>
              <a:t> are two types of subnets i.e., private and public</a:t>
            </a:r>
          </a:p>
          <a:p>
            <a:pPr marL="0" indent="0">
              <a:buNone/>
            </a:pPr>
            <a:r>
              <a:rPr lang="en-US" sz="2200" dirty="0"/>
              <a:t>	Public subnet can be accessed by everyone</a:t>
            </a:r>
          </a:p>
          <a:p>
            <a:pPr marL="0" indent="0">
              <a:buNone/>
            </a:pPr>
            <a:r>
              <a:rPr lang="en-US" sz="2200" dirty="0"/>
              <a:t>	Private subnet can have a .</a:t>
            </a:r>
            <a:r>
              <a:rPr lang="en-US" sz="2200" dirty="0" err="1"/>
              <a:t>pem</a:t>
            </a:r>
            <a:r>
              <a:rPr lang="en-US" sz="2200" dirty="0"/>
              <a:t> key</a:t>
            </a:r>
          </a:p>
        </p:txBody>
      </p:sp>
    </p:spTree>
    <p:extLst>
      <p:ext uri="{BB962C8B-B14F-4D97-AF65-F5344CB8AC3E}">
        <p14:creationId xmlns:p14="http://schemas.microsoft.com/office/powerpoint/2010/main" val="195124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960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Courier New</vt:lpstr>
      <vt:lpstr>Wingdings</vt:lpstr>
      <vt:lpstr>office theme</vt:lpstr>
      <vt:lpstr>AWS Cloud Computing</vt:lpstr>
      <vt:lpstr>Course Concepts</vt:lpstr>
      <vt:lpstr>Cloud Computing</vt:lpstr>
      <vt:lpstr>PowerPoint Presentation</vt:lpstr>
      <vt:lpstr>Basic Requirements:</vt:lpstr>
      <vt:lpstr>PowerPoint Presentation</vt:lpstr>
      <vt:lpstr>Linux Commands:</vt:lpstr>
      <vt:lpstr>Steps to create a root user in vmware to putty:-</vt:lpstr>
      <vt:lpstr>Steps to install or Create EC2 Instance</vt:lpstr>
      <vt:lpstr>Steps to create a root user from normal user in AWS EC2 Instance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</dc:creator>
  <cp:lastModifiedBy>Rajesh Paramata</cp:lastModifiedBy>
  <cp:revision>592</cp:revision>
  <dcterms:created xsi:type="dcterms:W3CDTF">2025-01-02T04:14:43Z</dcterms:created>
  <dcterms:modified xsi:type="dcterms:W3CDTF">2025-01-04T05:44:15Z</dcterms:modified>
</cp:coreProperties>
</file>