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F272-86EE-462D-85A6-8F8FDC014974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48B-83AB-4012-AEF7-8F29F22A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94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F272-86EE-462D-85A6-8F8FDC014974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48B-83AB-4012-AEF7-8F29F22A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4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F272-86EE-462D-85A6-8F8FDC014974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48B-83AB-4012-AEF7-8F29F22A060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8213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F272-86EE-462D-85A6-8F8FDC014974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48B-83AB-4012-AEF7-8F29F22A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701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F272-86EE-462D-85A6-8F8FDC014974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48B-83AB-4012-AEF7-8F29F22A060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5466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F272-86EE-462D-85A6-8F8FDC014974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48B-83AB-4012-AEF7-8F29F22A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02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F272-86EE-462D-85A6-8F8FDC014974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48B-83AB-4012-AEF7-8F29F22A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158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F272-86EE-462D-85A6-8F8FDC014974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48B-83AB-4012-AEF7-8F29F22A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7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F272-86EE-462D-85A6-8F8FDC014974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48B-83AB-4012-AEF7-8F29F22A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1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F272-86EE-462D-85A6-8F8FDC014974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48B-83AB-4012-AEF7-8F29F22A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64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F272-86EE-462D-85A6-8F8FDC014974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48B-83AB-4012-AEF7-8F29F22A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75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F272-86EE-462D-85A6-8F8FDC014974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48B-83AB-4012-AEF7-8F29F22A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4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F272-86EE-462D-85A6-8F8FDC014974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48B-83AB-4012-AEF7-8F29F22A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49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F272-86EE-462D-85A6-8F8FDC014974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48B-83AB-4012-AEF7-8F29F22A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F272-86EE-462D-85A6-8F8FDC014974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48B-83AB-4012-AEF7-8F29F22A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85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3F272-86EE-462D-85A6-8F8FDC014974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148B-83AB-4012-AEF7-8F29F22A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48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3F272-86EE-462D-85A6-8F8FDC014974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17148B-83AB-4012-AEF7-8F29F22A0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03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840" y="2519680"/>
            <a:ext cx="9784080" cy="1551476"/>
          </a:xfrm>
        </p:spPr>
        <p:txBody>
          <a:bodyPr>
            <a:noAutofit/>
          </a:bodyPr>
          <a:lstStyle/>
          <a:p>
            <a:pPr algn="ctr"/>
            <a:r>
              <a:rPr lang="en-IN" sz="4800" dirty="0"/>
              <a:t>How to Deploy Static Website Hosting Through S3 bucket Using AWS CCI</a:t>
            </a:r>
          </a:p>
        </p:txBody>
      </p:sp>
    </p:spTree>
    <p:extLst>
      <p:ext uri="{BB962C8B-B14F-4D97-AF65-F5344CB8AC3E}">
        <p14:creationId xmlns:p14="http://schemas.microsoft.com/office/powerpoint/2010/main" val="315815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105" y="1247922"/>
            <a:ext cx="7097651" cy="39922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299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638" y="1371600"/>
            <a:ext cx="7658728" cy="43082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18708" y="426628"/>
            <a:ext cx="5457456" cy="493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US" sz="2600" dirty="0">
                <a:latin typeface="Bell MT" panose="02020503060305020303" pitchFamily="18" charset="0"/>
                <a:ea typeface="Times New Roman" panose="02020603050405020304" pitchFamily="18" charset="0"/>
              </a:rPr>
              <a:t>Click on Save Changes in below figure: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7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65992" y="432955"/>
            <a:ext cx="677480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Step-7: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Edit Block Public Access(bucket settings)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Then click Save Changes: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945" y="2031023"/>
            <a:ext cx="6202363" cy="314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56238" y="509196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64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94831" y="236360"/>
            <a:ext cx="8940076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Step-8: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Then click on created Bucket that displays permissions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deploy static website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737" y="1709602"/>
            <a:ext cx="7586740" cy="425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488223" y="59687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52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730" y="352309"/>
            <a:ext cx="7077808" cy="504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US" sz="2600" u="sng" dirty="0">
                <a:latin typeface="Bell MT" panose="02020503060305020303" pitchFamily="18" charset="0"/>
                <a:ea typeface="Times New Roman" panose="02020603050405020304" pitchFamily="18" charset="0"/>
              </a:rPr>
              <a:t>Step-9:</a:t>
            </a:r>
            <a:r>
              <a:rPr lang="en-IN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Bell MT" panose="02020503060305020303" pitchFamily="18" charset="0"/>
                <a:ea typeface="Times New Roman" panose="02020603050405020304" pitchFamily="18" charset="0"/>
              </a:rPr>
              <a:t>Then Click on Upload&amp; Add file /folder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23" y="1274886"/>
            <a:ext cx="8324016" cy="4677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5431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1162" y="439579"/>
            <a:ext cx="507318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Step-10:</a:t>
            </a:r>
            <a:r>
              <a:rPr lang="en-US" altLang="en-US" sz="2600" dirty="0"/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File uploaded Successfully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87" y="1504340"/>
            <a:ext cx="7765760" cy="436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345223" y="508280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360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2176" y="266253"/>
            <a:ext cx="9402382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Step-11:</a:t>
            </a:r>
            <a:r>
              <a:rPr lang="en-US" altLang="en-US" sz="2600" dirty="0"/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Edit Bucket Policies&amp; click on Bucket ARN and Copy path.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URL:</a:t>
            </a:r>
            <a:r>
              <a:rPr kumimoji="0" lang="en-US" altLang="en-US" sz="2600" b="0" i="0" u="sng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Arn:aws:s3::::</a:t>
            </a:r>
            <a:r>
              <a:rPr kumimoji="0" lang="en-US" altLang="en-US" sz="2600" b="0" i="0" u="sng" strike="noStrike" cap="none" normalizeH="0" baseline="0" dirty="0" err="1">
                <a:ln>
                  <a:noFill/>
                </a:ln>
                <a:solidFill>
                  <a:srgbClr val="4F81BD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vardhinipampana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ea typeface="Times New Roman" panose="02020603050405020304" pitchFamily="18" charset="0"/>
              </a:rPr>
              <a:t>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01" y="1493319"/>
            <a:ext cx="7480502" cy="420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20120" y="53436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44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97877" y="362618"/>
            <a:ext cx="8191088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Step-12:</a:t>
            </a:r>
            <a:r>
              <a:rPr lang="en-US" altLang="en-US" sz="2600" dirty="0"/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While click on path it gives some  type of policies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to be entered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170" y="1370380"/>
            <a:ext cx="7519500" cy="423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02423" y="54763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66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1345" y="265902"/>
            <a:ext cx="7205562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Step-13:</a:t>
            </a:r>
            <a:r>
              <a:rPr lang="en-US" altLang="en-US" sz="2600" dirty="0"/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Then click on add statement it shows 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json</a:t>
            </a:r>
            <a:endParaRPr lang="en-US" altLang="en-US" sz="2600" dirty="0">
              <a:latin typeface="Bell MT" panose="02020503060305020303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document and provide code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3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19" y="1549158"/>
            <a:ext cx="7543708" cy="423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292469" y="57861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857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83576" y="562671"/>
            <a:ext cx="835786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Step-13:</a:t>
            </a:r>
            <a:r>
              <a:rPr lang="en-US" altLang="en-US" sz="2600" dirty="0"/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Select the code and paste it on edit bucket policies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7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25" y="1575899"/>
            <a:ext cx="7551044" cy="424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565030" y="55412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3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0939" y="1024035"/>
            <a:ext cx="7986346" cy="5128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992505" lvl="0" indent="-342900">
              <a:lnSpc>
                <a:spcPct val="103000"/>
              </a:lnSpc>
              <a:spcBef>
                <a:spcPts val="91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Amazon</a:t>
            </a:r>
            <a:r>
              <a:rPr lang="en-US" sz="26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Simple</a:t>
            </a:r>
            <a:r>
              <a:rPr lang="en-US" sz="26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Storage</a:t>
            </a:r>
            <a:r>
              <a:rPr lang="en-US" sz="26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Service</a:t>
            </a:r>
            <a:r>
              <a:rPr lang="en-US" sz="26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(Amazon</a:t>
            </a:r>
            <a:r>
              <a:rPr lang="en-US" sz="26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S3)</a:t>
            </a:r>
            <a:r>
              <a:rPr lang="en-US" sz="2600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26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Amazon</a:t>
            </a:r>
            <a:r>
              <a:rPr lang="en-US" sz="26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S3 is an object type, high-speed or with minimal latency, low-cost and scalable storage service provided by AWS. 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992505" lvl="0" indent="-342900">
              <a:lnSpc>
                <a:spcPct val="103000"/>
              </a:lnSpc>
              <a:spcBef>
                <a:spcPts val="25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S3 also allows you to store as many objects as you’d like with an individual object size limit of five terabytes. 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992505" lvl="0" indent="-342900">
              <a:lnSpc>
                <a:spcPct val="103000"/>
              </a:lnSpc>
              <a:spcBef>
                <a:spcPts val="25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provides 99.999999999</a:t>
            </a:r>
            <a:r>
              <a:rPr lang="en-US" sz="26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(11</a:t>
            </a:r>
            <a:r>
              <a:rPr lang="en-US" sz="260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‘9’s)</a:t>
            </a:r>
            <a:r>
              <a:rPr lang="en-US" sz="26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percent</a:t>
            </a:r>
            <a:r>
              <a:rPr lang="en-US" sz="2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durability</a:t>
            </a:r>
            <a:r>
              <a:rPr lang="en-US" sz="26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6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99.99</a:t>
            </a:r>
            <a:r>
              <a:rPr lang="en-US" sz="260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percent availability of the objects which reside in it.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992505" lvl="0" indent="-342900">
              <a:lnSpc>
                <a:spcPct val="103000"/>
              </a:lnSpc>
              <a:spcBef>
                <a:spcPts val="25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this article, you will create your first bucket in Amazon S3.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208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04445" y="474748"/>
            <a:ext cx="653659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Step-14: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Successfully edited the bucket policies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1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88" y="1378600"/>
            <a:ext cx="8449156" cy="475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19657" y="5320016"/>
            <a:ext cx="1461168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819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530352" y="-27432"/>
            <a:ext cx="10193659" cy="1851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99829" tIns="863328" rIns="91440" bIns="1777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Step-15: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Select the URL path  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URL:</a:t>
            </a:r>
            <a:r>
              <a:rPr lang="en-US" altLang="en-US" sz="2600" dirty="0">
                <a:solidFill>
                  <a:srgbClr val="4F81BD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prasanth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.s3-website.eu-north-1amazonaws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.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com/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4F81BD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healet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4F81BD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-html/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5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8807"/>
            <a:ext cx="6561138" cy="368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28800" y="57099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0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2031" y="356334"/>
            <a:ext cx="9407769" cy="2256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05" marR="992505">
              <a:lnSpc>
                <a:spcPct val="103000"/>
              </a:lnSpc>
              <a:spcBef>
                <a:spcPts val="850"/>
              </a:spcBef>
              <a:spcAft>
                <a:spcPts val="0"/>
              </a:spcAft>
            </a:pP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Follow these steps to create a bucket in your Amazon Simple Storage Service: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605">
              <a:spcBef>
                <a:spcPts val="845"/>
              </a:spcBef>
              <a:spcAft>
                <a:spcPts val="0"/>
              </a:spcAft>
            </a:pPr>
            <a:r>
              <a:rPr lang="en-US" sz="2600" b="1" u="sng" dirty="0">
                <a:latin typeface="Bell MT" panose="02020503060305020303" pitchFamily="18" charset="0"/>
                <a:ea typeface="Times New Roman" panose="02020603050405020304" pitchFamily="18" charset="0"/>
              </a:rPr>
              <a:t>Step</a:t>
            </a:r>
            <a:r>
              <a:rPr lang="en-US" sz="2600" b="1" u="sng" spc="15" dirty="0">
                <a:latin typeface="Bell MT" panose="02020503060305020303" pitchFamily="18" charset="0"/>
                <a:ea typeface="Times New Roman" panose="02020603050405020304" pitchFamily="18" charset="0"/>
              </a:rPr>
              <a:t>-</a:t>
            </a:r>
            <a:r>
              <a:rPr lang="en-US" sz="2600" b="1" u="sng" dirty="0">
                <a:latin typeface="Bell MT" panose="02020503060305020303" pitchFamily="18" charset="0"/>
                <a:ea typeface="Times New Roman" panose="02020603050405020304" pitchFamily="18" charset="0"/>
              </a:rPr>
              <a:t>1</a:t>
            </a:r>
            <a:r>
              <a:rPr lang="en-US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Log</a:t>
            </a:r>
            <a:r>
              <a:rPr lang="en-US" sz="2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26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2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en-US" sz="2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AWS Console.</a:t>
            </a:r>
            <a:r>
              <a:rPr lang="en-US" sz="2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en-US" sz="26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26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don’t</a:t>
            </a:r>
            <a:r>
              <a:rPr lang="en-US" sz="26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26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605" marR="916305">
              <a:lnSpc>
                <a:spcPct val="103000"/>
              </a:lnSpc>
              <a:spcBef>
                <a:spcPts val="90"/>
              </a:spcBef>
              <a:spcAft>
                <a:spcPts val="0"/>
              </a:spcAft>
            </a:pP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account, you can create it absolutely free as Amazon provides a 1-year free tier to its new users.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775" y="2989385"/>
            <a:ext cx="528828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920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3208" y="466609"/>
            <a:ext cx="6096000" cy="4937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US" sz="2600" b="1" u="sng" dirty="0">
                <a:latin typeface="Bell MT" panose="02020503060305020303" pitchFamily="18" charset="0"/>
                <a:ea typeface="Times New Roman" panose="02020603050405020304" pitchFamily="18" charset="0"/>
              </a:rPr>
              <a:t>Step-2:</a:t>
            </a:r>
            <a:r>
              <a:rPr lang="en-US" sz="2600" b="1" dirty="0">
                <a:latin typeface="Bell MT" panose="02020503060305020303" pitchFamily="18" charset="0"/>
                <a:ea typeface="Times New Roman" panose="02020603050405020304" pitchFamily="18" charset="0"/>
              </a:rPr>
              <a:t>  </a:t>
            </a:r>
            <a:r>
              <a:rPr lang="en-US" sz="2600" dirty="0">
                <a:latin typeface="Bell MT" panose="02020503060305020303" pitchFamily="18" charset="0"/>
                <a:ea typeface="Times New Roman" panose="02020603050405020304" pitchFamily="18" charset="0"/>
              </a:rPr>
              <a:t>Enter the Captcha 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910" y="1735894"/>
            <a:ext cx="5681980" cy="319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78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6492" y="660040"/>
            <a:ext cx="6096000" cy="4937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US" sz="2600" u="sng" dirty="0">
                <a:latin typeface="Bell MT" panose="02020503060305020303" pitchFamily="18" charset="0"/>
                <a:ea typeface="Times New Roman" panose="02020603050405020304" pitchFamily="18" charset="0"/>
              </a:rPr>
              <a:t>Step-3</a:t>
            </a:r>
            <a:r>
              <a:rPr lang="en-US" sz="2600" dirty="0">
                <a:latin typeface="Bell MT" panose="02020503060305020303" pitchFamily="18" charset="0"/>
                <a:ea typeface="Times New Roman" panose="02020603050405020304" pitchFamily="18" charset="0"/>
              </a:rPr>
              <a:t>: Type S3 Bucket in command bar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629" y="1754847"/>
            <a:ext cx="6459220" cy="3629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13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53915" y="483540"/>
            <a:ext cx="791197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Step-4:</a:t>
            </a:r>
            <a:r>
              <a:rPr lang="en-US" altLang="en-US" sz="2600" dirty="0"/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Create Bucket and provide some credentials to it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415" y="1811215"/>
            <a:ext cx="5913438" cy="333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76046" y="492198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85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0824" y="386826"/>
            <a:ext cx="787420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Step-5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</a:rPr>
              <a:t>: Allow the Permissions to deploy a static website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354" y="1538654"/>
            <a:ext cx="7664879" cy="431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24354" y="47900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44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09" y="774272"/>
            <a:ext cx="8751276" cy="49225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534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3062" y="431440"/>
            <a:ext cx="6096000" cy="49379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US" sz="2600" u="sng" dirty="0">
                <a:latin typeface="Bell MT" panose="02020503060305020303" pitchFamily="18" charset="0"/>
                <a:ea typeface="Times New Roman" panose="02020603050405020304" pitchFamily="18" charset="0"/>
              </a:rPr>
              <a:t>Step-6:</a:t>
            </a:r>
            <a:r>
              <a:rPr lang="en-IN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latin typeface="Bell MT" panose="02020503060305020303" pitchFamily="18" charset="0"/>
                <a:ea typeface="Times New Roman" panose="02020603050405020304" pitchFamily="18" charset="0"/>
              </a:rPr>
              <a:t>Edit static website hosting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68" y="1318846"/>
            <a:ext cx="8347112" cy="4695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0662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331</Words>
  <Application>Microsoft Office PowerPoint</Application>
  <PresentationFormat>Widescreen</PresentationFormat>
  <Paragraphs>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Bell MT</vt:lpstr>
      <vt:lpstr>Symbol</vt:lpstr>
      <vt:lpstr>Times New Roman</vt:lpstr>
      <vt:lpstr>Trebuchet MS</vt:lpstr>
      <vt:lpstr>Wingdings 3</vt:lpstr>
      <vt:lpstr>Facet</vt:lpstr>
      <vt:lpstr>How to Deploy Static Website Hosting Through S3 bucket Using AWS CCI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Deploy Static Website Hosting Through S3 bucket Using AWS CCI</dc:title>
  <dc:creator>pc</dc:creator>
  <cp:lastModifiedBy>Rajesh Paramata</cp:lastModifiedBy>
  <cp:revision>3</cp:revision>
  <dcterms:created xsi:type="dcterms:W3CDTF">2025-03-07T04:34:03Z</dcterms:created>
  <dcterms:modified xsi:type="dcterms:W3CDTF">2025-03-07T06:36:40Z</dcterms:modified>
</cp:coreProperties>
</file>