
<file path=[Content_Types].xml><?xml version="1.0" encoding="utf-8"?>
<Types xmlns="http://schemas.openxmlformats.org/package/2006/content-types">
  <Default Extension="bin" ContentType="image/jpeg"/>
  <Default Extension="rels" ContentType="application/vnd.openxmlformats-package.relationships+xml"/>
  <Default Extension="xml" ContentType="application/vnd.openxmlformats-officedocument.presentationml.presentation.main+xml"/>
  <Default Extension="psmdcp" ContentType="application/vnd.openxmlformats-package.core-properties+xml"/>
  <Override PartName="/ppt/theme/theme.xml" ContentType="application/vnd.openxmlformats-officedocument.theme+xml"/>
  <Override PartName="/ppt/slides/slide.xml" ContentType="application/vnd.openxmlformats-officedocument.presentationml.slide+xml"/>
  <Override PartName="/ppt/media/image.bin" ContentType="image/png"/>
  <Override PartName="/ppt/slideLayouts/slideLayout.xml" ContentType="application/vnd.openxmlformats-officedocument.presentationml.slideLayout+xml"/>
  <Override PartName="/ppt/slideLayouts/slideMasters/slideMaster.xml" ContentType="application/vnd.openxmlformats-officedocument.presentationml.slideMaster+xml"/>
  <Override PartName="/ppt/slideLayouts/slideLayouts/slideLayout2.xml" ContentType="application/vnd.openxmlformats-officedocument.presentationml.slideLayout+xml"/>
  <Override PartName="/ppt/slideLayouts/slideLayouts/slideLayout3.xml" ContentType="application/vnd.openxmlformats-officedocument.presentationml.slideLayout+xml"/>
  <Override PartName="/ppt/slideLayouts/slideLayouts/slideLayout4.xml" ContentType="application/vnd.openxmlformats-officedocument.presentationml.slideLayout+xml"/>
  <Override PartName="/ppt/slideLayouts/media/image2.bin" ContentType="image/png"/>
  <Override PartName="/ppt/slideLayouts/slideLayouts/slideLayout5.xml" ContentType="application/vnd.openxmlformats-officedocument.presentationml.slideLayout+xml"/>
  <Override PartName="/ppt/slideLayouts/slideLayouts/slideLayout6.xml" ContentType="application/vnd.openxmlformats-officedocument.presentationml.slideLayout+xml"/>
  <Override PartName="/ppt/slideLayouts/slideLayouts/slideLayout7.xml" ContentType="application/vnd.openxmlformats-officedocument.presentationml.slideLayout+xml"/>
  <Override PartName="/ppt/slideLayouts/slideLayouts/slideLayout8.xml" ContentType="application/vnd.openxmlformats-officedocument.presentationml.slideLayout+xml"/>
  <Override PartName="/ppt/slideLayouts/slideLayouts/slideLayout9.xml" ContentType="application/vnd.openxmlformats-officedocument.presentationml.slideLayout+xml"/>
  <Override PartName="/ppt/slideLayouts/slideLayouts/slideLayouta.xml" ContentType="application/vnd.openxmlformats-officedocument.presentationml.slideLayout+xml"/>
  <Override PartName="/ppt/slideLayouts/slideLayouts/slideLayoutb.xml" ContentType="application/vnd.openxmlformats-officedocument.presentationml.slideLayout+xml"/>
  <Override PartName="/ppt/slideLayouts/slideLayouts/slideLayoutc.xml" ContentType="application/vnd.openxmlformats-officedocument.presentationml.slideLayout+xml"/>
  <Override PartName="/ppt/slideLayouts/slideLayouts/slideLayoutd.xml" ContentType="application/vnd.openxmlformats-officedocument.presentationml.slideLayout+xml"/>
  <Override PartName="/ppt/slideLayouts/media/image4.bin" ContentType="image/png"/>
  <Override PartName="/ppt/slideLayouts/slideLayouts/slideLayoute.xml" ContentType="application/vnd.openxmlformats-officedocument.presentationml.slideLayout+xml"/>
  <Override PartName="/ppt/slideLayouts/slideLayouts/slideLayoutf.xml" ContentType="application/vnd.openxmlformats-officedocument.presentationml.slideLayout+xml"/>
  <Override PartName="/ppt/slideLayouts/slideLayouts/slideLayout10.xml" ContentType="application/vnd.openxmlformats-officedocument.presentationml.slideLayout+xml"/>
  <Override PartName="/ppt/slideLayouts/slideLayouts/slideLayout11.xml" ContentType="application/vnd.openxmlformats-officedocument.presentationml.slideLayout+xml"/>
  <Override PartName="/ppt/slideLayouts/slideLayouts/slideLayout12.xml" ContentType="application/vnd.openxmlformats-officedocument.presentationml.slideLayout+xml"/>
  <Override PartName="/ppt/slideLayouts/slideLayouts/slideLayout13.xml" ContentType="application/vnd.openxmlformats-officedocument.presentationml.slideLayout+xml"/>
  <Override PartName="/ppt/slideLayouts/slideLayouts/slideLayout14.xml" ContentType="application/vnd.openxmlformats-officedocument.presentationml.slideLayout+xml"/>
  <Override PartName="/ppt/slideLayouts/slideLayouts/slideLayout15.xml" ContentType="application/vnd.openxmlformats-officedocument.presentationml.slideLayout+xml"/>
  <Override PartName="/ppt/slideLayouts/slideLayouts/slideLayout16.xml" ContentType="application/vnd.openxmlformats-officedocument.presentationml.slideLayout+xml"/>
  <Override PartName="/ppt/slideLayouts/slideLayouts/slideLayout17.xml" ContentType="application/vnd.openxmlformats-officedocument.presentationml.slideLayout+xml"/>
  <Override PartName="/ppt/slideLayouts/slideLayouts/slideLayout18.xml" ContentType="application/vnd.openxmlformats-officedocument.presentationml.slideLayout+xml"/>
  <Override PartName="/ppt/viewProps.xml" ContentType="application/vnd.openxmlformats-officedocument.presentationml.viewProps+xml"/>
  <Override PartName="/ppt/slides/slide2.xml" ContentType="application/vnd.openxmlformats-officedocument.presentationml.slide+xml"/>
  <Override PartName="/ppt/presProps.xml" ContentType="application/vnd.openxmlformats-officedocument.presentationml.presProps+xml"/>
  <Override PartName="/ppt/handoutMasters/handoutMaster.xml" ContentType="application/vnd.openxmlformats-officedocument.presentationml.handoutMaster+xml"/>
  <Override PartName="/ppt/handoutMasters/theme/theme2.xml" ContentType="application/vnd.openxmlformats-officedocument.theme+xml"/>
  <Override PartName="/ppt/notesMasters/notesMaster.xml" ContentType="application/vnd.openxmlformats-officedocument.presentationml.notesMaster+xml"/>
  <Override PartName="/ppt/notesMasters/theme/theme3.xml" ContentType="application/vnd.openxmlformats-officedocument.theme+xml"/>
  <Override PartName="/ppt/tableStyles.xml" ContentType="application/vnd.openxmlformats-officedocument.presentationml.tableStyl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thumbnail" Target="/docProps/thumbnail.bin" Id="rId2" /><Relationship Type="http://schemas.openxmlformats.org/officeDocument/2006/relationships/officeDocument" Target="/ppt/presentation.xml" Id="Rf354129d7e05421d" /><Relationship Type="http://schemas.openxmlformats.org/officeDocument/2006/relationships/extended-properties" Target="/docProps/app.xml" Id="rId4" /><Relationship Type="http://schemas.openxmlformats.org/package/2006/relationships/metadata/core-properties" Target="/package/services/metadata/core-properties/3bae0b741fe54cc7be1b330205940b53.psmdcp" Id="R3c1e170406c2499b"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74" r:id="rId2"/>
    <p:sldId id="273" r:id="rId3"/>
  </p:sldIdLst>
  <p:sldSz cx="6400800" cy="4800600"/>
  <p:notesSz cx="6858000" cy="9144000"/>
  <p:defaultTextStyle>
    <a:defPPr>
      <a:defRPr lang="en-US"/>
    </a:defPPr>
    <a:lvl1pPr marL="0" algn="l" defTabSz="640080" rtl="0" eaLnBrk="1" latinLnBrk="0" hangingPunct="1">
      <a:defRPr sz="1300" kern="1200">
        <a:solidFill>
          <a:schemeClr val="tx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8">
          <p15:clr>
            <a:srgbClr val="A4A3A4"/>
          </p15:clr>
        </p15:guide>
        <p15:guide id="2" pos="202">
          <p15:clr>
            <a:srgbClr val="A4A3A4"/>
          </p15:clr>
        </p15:guide>
        <p15:guide id="3" pos="38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lrMru>
    <a:srgbClr val="00CC00"/>
    <a:srgbClr val="6176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02" autoAdjust="0"/>
    <p:restoredTop sz="94915" autoAdjust="0"/>
  </p:normalViewPr>
  <p:slideViewPr>
    <p:cSldViewPr snapToGrid="0">
      <p:cViewPr>
        <p:scale>
          <a:sx n="130" d="100"/>
          <a:sy n="130" d="100"/>
        </p:scale>
        <p:origin x="-996" y="498"/>
      </p:cViewPr>
      <p:guideLst>
        <p:guide orient="horz" pos="2838"/>
        <p:guide pos="202"/>
        <p:guide pos="3830"/>
      </p:guideLst>
    </p:cSldViewPr>
  </p:slideViewPr>
  <p:notesTextViewPr>
    <p:cViewPr>
      <p:scale>
        <a:sx n="100" d="100"/>
        <a:sy n="100" d="100"/>
      </p:scale>
      <p:origin x="0" y="0"/>
    </p:cViewPr>
  </p:notesText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theme" Target="/ppt/theme/theme.xml" Id="rId8" /><Relationship Type="http://schemas.openxmlformats.org/officeDocument/2006/relationships/slide" Target="/ppt/slides/slide.xml" Id="rId3" /><Relationship Type="http://schemas.openxmlformats.org/officeDocument/2006/relationships/viewProps" Target="/ppt/viewProps.xml" Id="rId7" /><Relationship Type="http://schemas.openxmlformats.org/officeDocument/2006/relationships/slide" Target="/ppt/slides/slide2.xml" Id="rId2" /><Relationship Type="http://schemas.openxmlformats.org/officeDocument/2006/relationships/slideMaster" Target="/ppt/slideLayouts/slideMasters/slideMaster.xml" Id="rId1" /><Relationship Type="http://schemas.openxmlformats.org/officeDocument/2006/relationships/presProps" Target="/ppt/presProps.xml" Id="rId6" /><Relationship Type="http://schemas.openxmlformats.org/officeDocument/2006/relationships/handoutMaster" Target="/ppt/handoutMasters/handoutMaster.xml" Id="rId5" /><Relationship Type="http://schemas.openxmlformats.org/officeDocument/2006/relationships/notesMaster" Target="/ppt/notesMasters/notesMaster.xml" Id="rId4" /><Relationship Type="http://schemas.openxmlformats.org/officeDocument/2006/relationships/tableStyles" Target="/ppt/tableStyles.xml" Id="rId9" /></Relationships>
</file>

<file path=ppt/handoutMasters/_rels/handoutMaster.xml.rels>&#65279;<?xml version="1.0" encoding="utf-8"?><Relationships xmlns="http://schemas.openxmlformats.org/package/2006/relationships"><Relationship Type="http://schemas.openxmlformats.org/officeDocument/2006/relationships/theme" Target="/ppt/handoutMasters/theme/theme2.xml" Id="rId1" /></Relationships>
</file>

<file path=ppt/handoutMasters/handoutMaster.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553260"/>
      </p:ext>
    </p:extLst>
  </p:cSld>
  <p:clrMap bg1="lt1" tx1="dk1" bg2="lt2" tx2="dk2" accent1="accent1" accent2="accent2" accent3="accent3" accent4="accent4" accent5="accent5" accent6="accent6" hlink="hlink" folHlink="folHlink"/>
</p:handoutMaster>
</file>

<file path=ppt/handoutMasters/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notesMasters/_rels/notesMaster.xml.rels>&#65279;<?xml version="1.0" encoding="utf-8"?><Relationships xmlns="http://schemas.openxmlformats.org/package/2006/relationships"><Relationship Type="http://schemas.openxmlformats.org/officeDocument/2006/relationships/theme" Target="/ppt/notesMasters/theme/theme3.xml" Id="rId1" /></Relationships>
</file>

<file path=ppt/notesMasters/notesMaster.xml><?xml version="1.0" encoding="utf-8"?>
<p:notes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685800" y="5343560"/>
            <a:ext cx="5486400" cy="3108960"/>
          </a:xfrm>
          <a:prstGeom prst="rect">
            <a:avLst/>
          </a:prstGeom>
        </p:spPr>
        <p:txBody>
          <a:bodyPr vert="horz" lIns="91440" tIns="45720" rIns="91440" bIns="45720" rtlCol="0">
            <a:normAutofit/>
          </a:bodyPr>
          <a:lstStyle/>
          <a:p>
            <a:pPr lvl="0"/>
            <a:r>
              <a:rPr lang="en-US" dirty="0" smtClean="0"/>
              <a:t>Click to add speech text.</a:t>
            </a:r>
            <a:endParaRPr lang="en-US" dirty="0"/>
          </a:p>
        </p:txBody>
      </p:sp>
      <p:sp>
        <p:nvSpPr>
          <p:cNvPr id="8" name="Slide Image Placeholder 7"/>
          <p:cNvSpPr>
            <a:spLocks noGrp="1" noRot="1" noChangeAspect="1"/>
          </p:cNvSpPr>
          <p:nvPr>
            <p:ph type="sldImg" idx="2"/>
          </p:nvPr>
        </p:nvSpPr>
        <p:spPr>
          <a:xfrm>
            <a:off x="223455" y="239186"/>
            <a:ext cx="6400800" cy="48006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144894227"/>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900" kern="1200">
        <a:solidFill>
          <a:schemeClr val="tx1"/>
        </a:solidFill>
        <a:latin typeface="+mn-lt"/>
        <a:ea typeface="+mn-ea"/>
        <a:cs typeface="+mn-cs"/>
      </a:defRPr>
    </a:lvl2pPr>
    <a:lvl3pPr marL="914400" algn="l" defTabSz="914400" rtl="0" eaLnBrk="1" latinLnBrk="0" hangingPunct="1">
      <a:defRPr sz="900" kern="1200">
        <a:solidFill>
          <a:schemeClr val="tx1"/>
        </a:solidFill>
        <a:latin typeface="+mn-lt"/>
        <a:ea typeface="+mn-ea"/>
        <a:cs typeface="+mn-cs"/>
      </a:defRPr>
    </a:lvl3pPr>
    <a:lvl4pPr marL="1371600" algn="l" defTabSz="914400" rtl="0" eaLnBrk="1" latinLnBrk="0" hangingPunct="1">
      <a:defRPr sz="900" kern="1200">
        <a:solidFill>
          <a:schemeClr val="tx1"/>
        </a:solidFill>
        <a:latin typeface="+mn-lt"/>
        <a:ea typeface="+mn-ea"/>
        <a:cs typeface="+mn-cs"/>
      </a:defRPr>
    </a:lvl4pPr>
    <a:lvl5pPr marL="1828800" algn="l" defTabSz="914400" rtl="0" eaLnBrk="1" latinLnBrk="0" hangingPunct="1">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3.xml><?xml version="1.0" encoding="utf-8"?>
<a:theme xmlns:a="http://schemas.openxmlformats.org/drawingml/2006/main" name="Office Theme">
  <a:themeElements>
    <a:clrScheme name="ABC Colors 2011">
      <a:dk1>
        <a:sysClr val="windowText" lastClr="000000"/>
      </a:dk1>
      <a:lt1>
        <a:srgbClr val="FFFFFF"/>
      </a:lt1>
      <a:dk2>
        <a:srgbClr val="CE1126"/>
      </a:dk2>
      <a:lt2>
        <a:srgbClr val="DBE1E5"/>
      </a:lt2>
      <a:accent1>
        <a:srgbClr val="BEC9D0"/>
      </a:accent1>
      <a:accent2>
        <a:srgbClr val="899BA9"/>
      </a:accent2>
      <a:accent3>
        <a:srgbClr val="617685"/>
      </a:accent3>
      <a:accent4>
        <a:srgbClr val="455560"/>
      </a:accent4>
      <a:accent5>
        <a:srgbClr val="000000"/>
      </a:accent5>
      <a:accent6>
        <a:srgbClr val="CE1126"/>
      </a:accent6>
      <a:hlink>
        <a:srgbClr val="548DD4"/>
      </a:hlink>
      <a:folHlink>
        <a:srgbClr val="4F6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slideLayouts/_rels/slideLayout.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12" name="Text Placeholder 4"/>
          <p:cNvSpPr>
            <a:spLocks noGrp="1"/>
          </p:cNvSpPr>
          <p:nvPr>
            <p:ph type="body" sz="quarter" idx="21" hasCustomPrompt="1"/>
          </p:nvPr>
        </p:nvSpPr>
        <p:spPr bwMode="gray">
          <a:xfrm>
            <a:off x="320040" y="718356"/>
            <a:ext cx="5759450" cy="215444"/>
          </a:xfrm>
          <a:prstGeom prst="rect">
            <a:avLst/>
          </a:prstGeom>
        </p:spPr>
        <p:txBody>
          <a:bodyPr lIns="0" tIns="0" rIns="0" bIns="0">
            <a:spAutoFit/>
          </a:bodyPr>
          <a:lstStyle>
            <a:lvl1pPr marL="0" indent="0">
              <a:spcBef>
                <a:spcPts val="0"/>
              </a:spcBef>
              <a:buNone/>
              <a:defRPr sz="1400" baseline="0">
                <a:solidFill>
                  <a:schemeClr val="accent3"/>
                </a:solidFill>
              </a:defRPr>
            </a:lvl1pPr>
          </a:lstStyle>
          <a:p>
            <a:pPr lvl="0"/>
            <a:r>
              <a:rPr lang="en-US" dirty="0" smtClean="0"/>
              <a:t>Slide Subtitle – Arial 14pt Regular, Use Title Case</a:t>
            </a:r>
            <a:endParaRPr lang="en-US" dirty="0"/>
          </a:p>
        </p:txBody>
      </p:sp>
      <p:sp>
        <p:nvSpPr>
          <p:cNvPr id="17" name="Text Placeholder 4"/>
          <p:cNvSpPr>
            <a:spLocks noGrp="1"/>
          </p:cNvSpPr>
          <p:nvPr>
            <p:ph type="body" sz="quarter" idx="22" hasCustomPrompt="1"/>
          </p:nvPr>
        </p:nvSpPr>
        <p:spPr bwMode="gray">
          <a:xfrm>
            <a:off x="320040" y="45947"/>
            <a:ext cx="2926080" cy="138499"/>
          </a:xfrm>
          <a:prstGeom prst="rect">
            <a:avLst/>
          </a:prstGeom>
        </p:spPr>
        <p:txBody>
          <a:bodyPr lIns="0" tIns="0" rIns="0" bIns="0">
            <a:spAutoFit/>
          </a:bodyPr>
          <a:lstStyle>
            <a:lvl1pPr marL="0" indent="0">
              <a:spcBef>
                <a:spcPts val="0"/>
              </a:spcBef>
              <a:buNone/>
              <a:defRPr sz="900" baseline="0">
                <a:solidFill>
                  <a:schemeClr val="bg1"/>
                </a:solidFill>
              </a:defRPr>
            </a:lvl1pPr>
          </a:lstStyle>
          <a:p>
            <a:pPr lvl="0"/>
            <a:r>
              <a:rPr lang="en-US" dirty="0" smtClean="0"/>
              <a:t>Top Kicker – Arial 9pt Regular, Use Title Case</a:t>
            </a:r>
            <a:endParaRPr lang="en-US" dirty="0"/>
          </a:p>
        </p:txBody>
      </p:sp>
      <p:sp>
        <p:nvSpPr>
          <p:cNvPr id="20" name="Text Placeholder 21"/>
          <p:cNvSpPr>
            <a:spLocks noGrp="1"/>
          </p:cNvSpPr>
          <p:nvPr>
            <p:ph type="body" sz="quarter" idx="23" hasCustomPrompt="1"/>
          </p:nvPr>
        </p:nvSpPr>
        <p:spPr bwMode="gray">
          <a:xfrm>
            <a:off x="4412710" y="4619012"/>
            <a:ext cx="1988089" cy="181588"/>
          </a:xfrm>
          <a:prstGeom prst="rect">
            <a:avLst/>
          </a:prstGeom>
        </p:spPr>
        <p:txBody>
          <a:bodyPr lIns="0" tIns="0" rIns="45720" bIns="27432" anchor="b">
            <a:spAutoFit/>
          </a:bodyPr>
          <a:lstStyle>
            <a:lvl1pPr marL="0" indent="0" algn="l">
              <a:spcBef>
                <a:spcPts val="0"/>
              </a:spcBef>
              <a:buNone/>
              <a:defRPr sz="500" baseline="0">
                <a:solidFill>
                  <a:schemeClr val="tx1"/>
                </a:solidFill>
                <a:latin typeface="+mn-lt"/>
              </a:defRPr>
            </a:lvl1pPr>
            <a:lvl2pPr algn="l">
              <a:buNone/>
              <a:defRPr sz="600"/>
            </a:lvl2pPr>
            <a:lvl3pPr algn="l">
              <a:buNone/>
              <a:defRPr sz="600"/>
            </a:lvl3pPr>
            <a:lvl4pPr algn="l">
              <a:buNone/>
              <a:defRPr sz="600"/>
            </a:lvl4pPr>
            <a:lvl5pPr algn="l">
              <a:buNone/>
              <a:defRPr sz="600"/>
            </a:lvl5pPr>
          </a:lstStyle>
          <a:p>
            <a:pPr lvl="0"/>
            <a:r>
              <a:rPr lang="en-US" dirty="0" smtClean="0"/>
              <a:t>Source: Click to add source. Use a single space after “Source:” and a period at the end of the source. Stretch the box to the left as needed.</a:t>
            </a:r>
            <a:endParaRPr lang="en-US" dirty="0"/>
          </a:p>
        </p:txBody>
      </p:sp>
      <p:sp>
        <p:nvSpPr>
          <p:cNvPr id="21" name="Text Placeholder 23"/>
          <p:cNvSpPr>
            <a:spLocks noGrp="1"/>
          </p:cNvSpPr>
          <p:nvPr>
            <p:ph type="body" sz="quarter" idx="24" hasCustomPrompt="1"/>
          </p:nvPr>
        </p:nvSpPr>
        <p:spPr bwMode="gray">
          <a:xfrm>
            <a:off x="0" y="4390123"/>
            <a:ext cx="1743559" cy="230832"/>
          </a:xfrm>
          <a:prstGeom prst="rect">
            <a:avLst/>
          </a:prstGeom>
        </p:spPr>
        <p:txBody>
          <a:bodyPr lIns="45720" tIns="0" rIns="0" bIns="0" anchor="b">
            <a:spAutoFit/>
          </a:bodyPr>
          <a:lstStyle>
            <a:lvl1pPr marL="91440" indent="-91440" algn="l" defTabSz="91440">
              <a:spcBef>
                <a:spcPts val="0"/>
              </a:spcBef>
              <a:buFont typeface="+mj-lt"/>
              <a:buAutoNum type="arabicParenR"/>
              <a:defRPr sz="500" baseline="0">
                <a:solidFill>
                  <a:schemeClr val="tx1"/>
                </a:solidFill>
                <a:latin typeface="+mn-lt"/>
              </a:defRPr>
            </a:lvl1pPr>
            <a:lvl2pPr>
              <a:buNone/>
              <a:defRPr sz="600">
                <a:solidFill>
                  <a:schemeClr val="tx1"/>
                </a:solidFill>
              </a:defRPr>
            </a:lvl2pPr>
            <a:lvl3pPr>
              <a:buNone/>
              <a:defRPr sz="600">
                <a:solidFill>
                  <a:schemeClr val="tx1"/>
                </a:solidFill>
              </a:defRPr>
            </a:lvl3pPr>
            <a:lvl4pPr>
              <a:buNone/>
              <a:defRPr sz="600">
                <a:solidFill>
                  <a:schemeClr val="tx1"/>
                </a:solidFill>
              </a:defRPr>
            </a:lvl4pPr>
            <a:lvl5pPr>
              <a:buNone/>
              <a:defRPr sz="600">
                <a:solidFill>
                  <a:schemeClr val="tx1"/>
                </a:solidFill>
              </a:defRPr>
            </a:lvl5pPr>
          </a:lstStyle>
          <a:p>
            <a:pPr lvl="0"/>
            <a:r>
              <a:rPr lang="en-US" dirty="0" smtClean="0"/>
              <a:t>Click to add footnote. Numbers appear automatically (no additional space or tab needed). Use a period at the end of each footnote. Stretch the box to the right as needed.</a:t>
            </a:r>
            <a:endParaRPr lang="en-US" dirty="0"/>
          </a:p>
        </p:txBody>
      </p:sp>
      <p:sp>
        <p:nvSpPr>
          <p:cNvPr id="23" name="Text Placeholder 4"/>
          <p:cNvSpPr>
            <a:spLocks noGrp="1"/>
          </p:cNvSpPr>
          <p:nvPr>
            <p:ph type="body" sz="quarter" idx="25" hasCustomPrompt="1"/>
          </p:nvPr>
        </p:nvSpPr>
        <p:spPr bwMode="gray">
          <a:xfrm>
            <a:off x="320040" y="317903"/>
            <a:ext cx="5759450" cy="276999"/>
          </a:xfrm>
          <a:prstGeom prst="rect">
            <a:avLst/>
          </a:prstGeom>
        </p:spPr>
        <p:txBody>
          <a:bodyPr lIns="0" tIns="0" rIns="0" bIns="0" anchor="b" anchorCtr="0">
            <a:spAutoFit/>
          </a:bodyPr>
          <a:lstStyle>
            <a:lvl1pPr marL="0" indent="0">
              <a:spcBef>
                <a:spcPts val="0"/>
              </a:spcBef>
              <a:buNone/>
              <a:defRPr sz="1800" b="1" baseline="0">
                <a:solidFill>
                  <a:schemeClr val="bg1"/>
                </a:solidFill>
              </a:defRPr>
            </a:lvl1pPr>
          </a:lstStyle>
          <a:p>
            <a:pPr lvl="0"/>
            <a:r>
              <a:rPr lang="en-US" dirty="0" smtClean="0"/>
              <a:t>Slide Title – Arial 18pt Bold, Use Title Case</a:t>
            </a:r>
          </a:p>
        </p:txBody>
      </p:sp>
    </p:spTree>
  </p:cSld>
  <p:clrMapOvr>
    <a:masterClrMapping/>
  </p:clrMapOvr>
</p:sldLayout>
</file>

<file path=ppt/slideLayouts/slideLayouts/_rels/slideLayout10.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1.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2.xml.rels>&#65279;<?xml version="1.0" encoding="utf-8"?><Relationships xmlns="http://schemas.openxmlformats.org/package/2006/relationships"><Relationship Type="http://schemas.openxmlformats.org/officeDocument/2006/relationships/image" Target="/ppt/slideLayouts/media/image2.bin" Id="rId2" /><Relationship Type="http://schemas.openxmlformats.org/officeDocument/2006/relationships/slideMaster" Target="/ppt/slideLayouts/slideMasters/slideMaster.xml" Id="rId1" /></Relationships>
</file>

<file path=ppt/slideLayouts/slideLayouts/_rels/slideLayout13.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4.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5.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6.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7.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18.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2.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3.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4.xml.rels>&#65279;<?xml version="1.0" encoding="utf-8"?><Relationships xmlns="http://schemas.openxmlformats.org/package/2006/relationships"><Relationship Type="http://schemas.openxmlformats.org/officeDocument/2006/relationships/image" Target="/ppt/slideLayouts/media/image2.bin" Id="rId2" /><Relationship Type="http://schemas.openxmlformats.org/officeDocument/2006/relationships/slideMaster" Target="/ppt/slideLayouts/slideMasters/slideMaster.xml" Id="rId1" /></Relationships>
</file>

<file path=ppt/slideLayouts/slideLayouts/_rels/slideLayout5.xml.rels>&#65279;<?xml version="1.0" encoding="utf-8"?><Relationships xmlns="http://schemas.openxmlformats.org/package/2006/relationships"><Relationship Type="http://schemas.openxmlformats.org/officeDocument/2006/relationships/image" Target="/ppt/slideLayouts/media/image2.bin" Id="rId2" /><Relationship Type="http://schemas.openxmlformats.org/officeDocument/2006/relationships/slideMaster" Target="/ppt/slideLayouts/slideMasters/slideMaster.xml" Id="rId1" /></Relationships>
</file>

<file path=ppt/slideLayouts/slideLayouts/_rels/slideLayout6.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7.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8.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9.xml.rels>&#65279;<?xml version="1.0" encoding="utf-8"?><Relationships xmlns="http://schemas.openxmlformats.org/package/2006/relationships"><Relationship Type="http://schemas.openxmlformats.org/officeDocument/2006/relationships/image" Target="/ppt/slideLayouts/media/image2.bin" Id="rId2" /><Relationship Type="http://schemas.openxmlformats.org/officeDocument/2006/relationships/slideMaster" Target="/ppt/slideLayouts/slideMasters/slideMaster.xml" Id="rId1" /></Relationships>
</file>

<file path=ppt/slideLayouts/slideLayouts/_rels/slideLayouta.xml.rels>&#65279;<?xml version="1.0" encoding="utf-8"?><Relationships xmlns="http://schemas.openxmlformats.org/package/2006/relationships"><Relationship Type="http://schemas.openxmlformats.org/officeDocument/2006/relationships/image" Target="/ppt/slideLayouts/media/image2.bin" Id="rId2" /><Relationship Type="http://schemas.openxmlformats.org/officeDocument/2006/relationships/slideMaster" Target="/ppt/slideLayouts/slideMasters/slideMaster.xml" Id="rId1" /></Relationships>
</file>

<file path=ppt/slideLayouts/slideLayouts/_rels/slideLayoutb.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c.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d.xml.rels>&#65279;<?xml version="1.0" encoding="utf-8"?><Relationships xmlns="http://schemas.openxmlformats.org/package/2006/relationships"><Relationship Type="http://schemas.openxmlformats.org/officeDocument/2006/relationships/image" Target="/ppt/slideLayouts/media/image4.bin" Id="rId2" /><Relationship Type="http://schemas.openxmlformats.org/officeDocument/2006/relationships/slideMaster" Target="/ppt/slideLayouts/slideMasters/slideMaster.xml" Id="rId1" /></Relationships>
</file>

<file path=ppt/slideLayouts/slideLayouts/_rels/slideLayoute.xml.rels>&#65279;<?xml version="1.0" encoding="utf-8"?><Relationships xmlns="http://schemas.openxmlformats.org/package/2006/relationships"><Relationship Type="http://schemas.openxmlformats.org/officeDocument/2006/relationships/slideMaster" Target="/ppt/slideLayouts/slideMasters/slideMaster.xml" Id="rId1" /></Relationships>
</file>

<file path=ppt/slideLayouts/slideLayouts/_rels/slideLayoutf.xml.rels>&#65279;<?xml version="1.0" encoding="utf-8"?><Relationships xmlns="http://schemas.openxmlformats.org/package/2006/relationships"><Relationship Type="http://schemas.openxmlformats.org/officeDocument/2006/relationships/image" Target="/ppt/slideLayouts/media/image2.bin" Id="rId2" /><Relationship Type="http://schemas.openxmlformats.org/officeDocument/2006/relationships/slideMaster" Target="/ppt/slideLayouts/slideMasters/slideMaster.xml" Id="rId1" /></Relationships>
</file>

<file path=ppt/slideLayouts/slideLayouts/slideLayout10.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Road Map 4">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0" name="Rectangle 29"/>
          <p:cNvSpPr/>
          <p:nvPr userDrawn="1"/>
        </p:nvSpPr>
        <p:spPr bwMode="gray">
          <a:xfrm>
            <a:off x="-1" y="0"/>
            <a:ext cx="2178843" cy="4800600"/>
          </a:xfrm>
          <a:custGeom>
            <a:avLst/>
            <a:gdLst>
              <a:gd name="connsiteX0" fmla="*/ 0 w 6400800"/>
              <a:gd name="connsiteY0" fmla="*/ 0 h 4800600"/>
              <a:gd name="connsiteX1" fmla="*/ 6400800 w 6400800"/>
              <a:gd name="connsiteY1" fmla="*/ 0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36593 w 6400800"/>
              <a:gd name="connsiteY1" fmla="*/ 12789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19924 w 6400800"/>
              <a:gd name="connsiteY1" fmla="*/ 883 h 4800600"/>
              <a:gd name="connsiteX2" fmla="*/ 6400800 w 6400800"/>
              <a:gd name="connsiteY2" fmla="*/ 4800600 h 4800600"/>
              <a:gd name="connsiteX3" fmla="*/ 0 w 6400800"/>
              <a:gd name="connsiteY3" fmla="*/ 4800600 h 4800600"/>
              <a:gd name="connsiteX4" fmla="*/ 0 w 6400800"/>
              <a:gd name="connsiteY4" fmla="*/ 0 h 4800600"/>
              <a:gd name="connsiteX0" fmla="*/ 0 w 3212306"/>
              <a:gd name="connsiteY0" fmla="*/ 0 h 4802981"/>
              <a:gd name="connsiteX1" fmla="*/ 219924 w 3212306"/>
              <a:gd name="connsiteY1" fmla="*/ 883 h 4802981"/>
              <a:gd name="connsiteX2" fmla="*/ 3212306 w 3212306"/>
              <a:gd name="connsiteY2" fmla="*/ 4802981 h 4802981"/>
              <a:gd name="connsiteX3" fmla="*/ 0 w 3212306"/>
              <a:gd name="connsiteY3" fmla="*/ 4800600 h 4802981"/>
              <a:gd name="connsiteX4" fmla="*/ 0 w 3212306"/>
              <a:gd name="connsiteY4" fmla="*/ 0 h 4802981"/>
              <a:gd name="connsiteX0" fmla="*/ 0 w 2178843"/>
              <a:gd name="connsiteY0" fmla="*/ 0 h 4800600"/>
              <a:gd name="connsiteX1" fmla="*/ 219924 w 2178843"/>
              <a:gd name="connsiteY1" fmla="*/ 883 h 4800600"/>
              <a:gd name="connsiteX2" fmla="*/ 2178843 w 2178843"/>
              <a:gd name="connsiteY2" fmla="*/ 4800600 h 4800600"/>
              <a:gd name="connsiteX3" fmla="*/ 0 w 2178843"/>
              <a:gd name="connsiteY3" fmla="*/ 4800600 h 4800600"/>
              <a:gd name="connsiteX4" fmla="*/ 0 w 2178843"/>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843" h="4800600">
                <a:moveTo>
                  <a:pt x="0" y="0"/>
                </a:moveTo>
                <a:lnTo>
                  <a:pt x="219924" y="883"/>
                </a:lnTo>
                <a:lnTo>
                  <a:pt x="2178843" y="4800600"/>
                </a:lnTo>
                <a:lnTo>
                  <a:pt x="0" y="4800600"/>
                </a:lnTo>
                <a:lnTo>
                  <a:pt x="0" y="0"/>
                </a:lnTo>
                <a:close/>
              </a:path>
            </a:pathLst>
          </a:custGeom>
          <a:solidFill>
            <a:srgbClr val="53636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lvl="0" algn="ctr">
              <a:spcBef>
                <a:spcPts val="500"/>
              </a:spcBef>
            </a:pPr>
            <a:endParaRPr lang="en-US" sz="1000" dirty="0" err="1" smtClean="0">
              <a:solidFill>
                <a:schemeClr val="bg1"/>
              </a:solidFill>
            </a:endParaRP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13" name="TextBox 12"/>
          <p:cNvSpPr txBox="1"/>
          <p:nvPr userDrawn="1"/>
        </p:nvSpPr>
        <p:spPr bwMode="gray">
          <a:xfrm>
            <a:off x="734092" y="1854958"/>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2</a:t>
            </a:r>
          </a:p>
        </p:txBody>
      </p:sp>
      <p:sp>
        <p:nvSpPr>
          <p:cNvPr id="14" name="TextBox 13"/>
          <p:cNvSpPr txBox="1"/>
          <p:nvPr userDrawn="1"/>
        </p:nvSpPr>
        <p:spPr bwMode="gray">
          <a:xfrm>
            <a:off x="972575" y="2433027"/>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3</a:t>
            </a:r>
          </a:p>
        </p:txBody>
      </p:sp>
      <p:sp>
        <p:nvSpPr>
          <p:cNvPr id="15" name="TextBox 14"/>
          <p:cNvSpPr txBox="1"/>
          <p:nvPr userDrawn="1"/>
        </p:nvSpPr>
        <p:spPr bwMode="gray">
          <a:xfrm>
            <a:off x="1196771" y="3011096"/>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4</a:t>
            </a:r>
          </a:p>
        </p:txBody>
      </p:sp>
      <p:sp>
        <p:nvSpPr>
          <p:cNvPr id="18" name="TextBox 17"/>
          <p:cNvSpPr txBox="1"/>
          <p:nvPr userDrawn="1"/>
        </p:nvSpPr>
        <p:spPr bwMode="gray">
          <a:xfrm>
            <a:off x="502752" y="127688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1</a:t>
            </a:r>
          </a:p>
        </p:txBody>
      </p:sp>
      <p:sp>
        <p:nvSpPr>
          <p:cNvPr id="19" name="Rectangle 18"/>
          <p:cNvSpPr/>
          <p:nvPr userDrawn="1"/>
        </p:nvSpPr>
        <p:spPr bwMode="gray">
          <a:xfrm rot="4080000">
            <a:off x="-1045154" y="2198922"/>
            <a:ext cx="4894855" cy="38840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0" name="Freeform 8"/>
          <p:cNvSpPr>
            <a:spLocks/>
          </p:cNvSpPr>
          <p:nvPr userDrawn="1"/>
        </p:nvSpPr>
        <p:spPr bwMode="gray">
          <a:xfrm rot="639035">
            <a:off x="-205849" y="219242"/>
            <a:ext cx="2804343" cy="4359447"/>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4" fmla="*/ 94 w 10000"/>
              <a:gd name="connsiteY4" fmla="*/ 121 h 1000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0" fmla="*/ 30 w 5015"/>
              <a:gd name="connsiteY0" fmla="*/ 0 h 10000"/>
              <a:gd name="connsiteX1" fmla="*/ 5015 w 5015"/>
              <a:gd name="connsiteY1" fmla="*/ 10000 h 10000"/>
              <a:gd name="connsiteX2" fmla="*/ 0 w 5015"/>
              <a:gd name="connsiteY2" fmla="*/ 10000 h 10000"/>
              <a:gd name="connsiteX0" fmla="*/ 0 w 9940"/>
              <a:gd name="connsiteY0" fmla="*/ 0 h 10000"/>
              <a:gd name="connsiteX1" fmla="*/ 9940 w 9940"/>
              <a:gd name="connsiteY1" fmla="*/ 10000 h 10000"/>
              <a:gd name="connsiteX0" fmla="*/ 0 w 10000"/>
              <a:gd name="connsiteY0" fmla="*/ 0 h 10000"/>
              <a:gd name="connsiteX1" fmla="*/ 2283 w 10000"/>
              <a:gd name="connsiteY1" fmla="*/ 2284 h 10000"/>
              <a:gd name="connsiteX2" fmla="*/ 10000 w 10000"/>
              <a:gd name="connsiteY2" fmla="*/ 10000 h 10000"/>
              <a:gd name="connsiteX0" fmla="*/ 0 w 10000"/>
              <a:gd name="connsiteY0" fmla="*/ 0 h 10000"/>
              <a:gd name="connsiteX1" fmla="*/ 2283 w 10000"/>
              <a:gd name="connsiteY1" fmla="*/ 2284 h 10000"/>
              <a:gd name="connsiteX2" fmla="*/ 8070 w 10000"/>
              <a:gd name="connsiteY2" fmla="*/ 8072 h 10000"/>
              <a:gd name="connsiteX3" fmla="*/ 10000 w 10000"/>
              <a:gd name="connsiteY3" fmla="*/ 10000 h 10000"/>
              <a:gd name="connsiteX0" fmla="*/ 0 w 7717"/>
              <a:gd name="connsiteY0" fmla="*/ 0 h 7716"/>
              <a:gd name="connsiteX1" fmla="*/ 5787 w 7717"/>
              <a:gd name="connsiteY1" fmla="*/ 5788 h 7716"/>
              <a:gd name="connsiteX2" fmla="*/ 7717 w 7717"/>
              <a:gd name="connsiteY2" fmla="*/ 7716 h 7716"/>
              <a:gd name="connsiteX0" fmla="*/ 0 w 7499"/>
              <a:gd name="connsiteY0" fmla="*/ 0 h 7501"/>
              <a:gd name="connsiteX1" fmla="*/ 7499 w 7499"/>
              <a:gd name="connsiteY1" fmla="*/ 7501 h 7501"/>
            </a:gdLst>
            <a:ahLst/>
            <a:cxnLst>
              <a:cxn ang="0">
                <a:pos x="connsiteX0" y="connsiteY0"/>
              </a:cxn>
              <a:cxn ang="0">
                <a:pos x="connsiteX1" y="connsiteY1"/>
              </a:cxn>
            </a:cxnLst>
            <a:rect l="l" t="t" r="r" b="b"/>
            <a:pathLst>
              <a:path w="7499" h="7501">
                <a:moveTo>
                  <a:pt x="0" y="0"/>
                </a:moveTo>
                <a:lnTo>
                  <a:pt x="7499" y="7501"/>
                </a:lnTo>
              </a:path>
            </a:pathLst>
          </a:custGeom>
          <a:noFill/>
          <a:ln w="63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1"/>
          <p:cNvSpPr/>
          <p:nvPr userDrawn="1"/>
        </p:nvSpPr>
        <p:spPr bwMode="gray">
          <a:xfrm>
            <a:off x="5181963" y="-2355"/>
            <a:ext cx="891898" cy="410584"/>
          </a:xfrm>
          <a:custGeom>
            <a:avLst/>
            <a:gdLst>
              <a:gd name="connsiteX0" fmla="*/ 0 w 891898"/>
              <a:gd name="connsiteY0" fmla="*/ 0 h 504825"/>
              <a:gd name="connsiteX1" fmla="*/ 891898 w 891898"/>
              <a:gd name="connsiteY1" fmla="*/ 0 h 504825"/>
              <a:gd name="connsiteX2" fmla="*/ 891898 w 891898"/>
              <a:gd name="connsiteY2" fmla="*/ 504825 h 504825"/>
              <a:gd name="connsiteX3" fmla="*/ 0 w 891898"/>
              <a:gd name="connsiteY3" fmla="*/ 504825 h 504825"/>
              <a:gd name="connsiteX4" fmla="*/ 0 w 891898"/>
              <a:gd name="connsiteY4" fmla="*/ 0 h 504825"/>
              <a:gd name="connsiteX0" fmla="*/ 891898 w 983338"/>
              <a:gd name="connsiteY0" fmla="*/ 0 h 504825"/>
              <a:gd name="connsiteX1" fmla="*/ 891898 w 983338"/>
              <a:gd name="connsiteY1" fmla="*/ 504825 h 504825"/>
              <a:gd name="connsiteX2" fmla="*/ 0 w 983338"/>
              <a:gd name="connsiteY2" fmla="*/ 504825 h 504825"/>
              <a:gd name="connsiteX3" fmla="*/ 0 w 983338"/>
              <a:gd name="connsiteY3" fmla="*/ 0 h 504825"/>
              <a:gd name="connsiteX4" fmla="*/ 983338 w 983338"/>
              <a:gd name="connsiteY4" fmla="*/ 91440 h 504825"/>
              <a:gd name="connsiteX0" fmla="*/ 891898 w 891898"/>
              <a:gd name="connsiteY0" fmla="*/ 0 h 504825"/>
              <a:gd name="connsiteX1" fmla="*/ 891898 w 891898"/>
              <a:gd name="connsiteY1" fmla="*/ 504825 h 504825"/>
              <a:gd name="connsiteX2" fmla="*/ 0 w 891898"/>
              <a:gd name="connsiteY2" fmla="*/ 504825 h 504825"/>
              <a:gd name="connsiteX3" fmla="*/ 0 w 891898"/>
              <a:gd name="connsiteY3" fmla="*/ 0 h 504825"/>
            </a:gdLst>
            <a:ahLst/>
            <a:cxnLst>
              <a:cxn ang="0">
                <a:pos x="connsiteX0" y="connsiteY0"/>
              </a:cxn>
              <a:cxn ang="0">
                <a:pos x="connsiteX1" y="connsiteY1"/>
              </a:cxn>
              <a:cxn ang="0">
                <a:pos x="connsiteX2" y="connsiteY2"/>
              </a:cxn>
              <a:cxn ang="0">
                <a:pos x="connsiteX3" y="connsiteY3"/>
              </a:cxn>
            </a:cxnLst>
            <a:rect l="l" t="t" r="r" b="b"/>
            <a:pathLst>
              <a:path w="891898" h="504825">
                <a:moveTo>
                  <a:pt x="891898" y="0"/>
                </a:moveTo>
                <a:lnTo>
                  <a:pt x="891898" y="504825"/>
                </a:lnTo>
                <a:lnTo>
                  <a:pt x="0" y="504825"/>
                </a:lnTo>
                <a:lnTo>
                  <a:pt x="0" y="0"/>
                </a:lnTo>
              </a:path>
            </a:pathLst>
          </a:custGeom>
          <a:solidFill>
            <a:schemeClr val="accent6"/>
          </a:solid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5" name="TextBox 24"/>
          <p:cNvSpPr txBox="1"/>
          <p:nvPr userDrawn="1"/>
        </p:nvSpPr>
        <p:spPr bwMode="gray">
          <a:xfrm>
            <a:off x="5181963" y="184256"/>
            <a:ext cx="891898" cy="184666"/>
          </a:xfrm>
          <a:prstGeom prst="rect">
            <a:avLst/>
          </a:prstGeom>
          <a:noFill/>
        </p:spPr>
        <p:txBody>
          <a:bodyPr wrap="square" lIns="0" tIns="0" rIns="0" bIns="0" rtlCol="0" anchor="b" anchorCtr="0">
            <a:spAutoFit/>
          </a:bodyPr>
          <a:lstStyle/>
          <a:p>
            <a:pPr algn="ctr"/>
            <a:r>
              <a:rPr lang="en-US" sz="1200" b="0" dirty="0" smtClean="0">
                <a:solidFill>
                  <a:schemeClr val="bg1"/>
                </a:solidFill>
                <a:latin typeface="Arial" pitchFamily="34" charset="0"/>
                <a:cs typeface="Arial" pitchFamily="34" charset="0"/>
              </a:rPr>
              <a:t>Road</a:t>
            </a:r>
            <a:r>
              <a:rPr lang="en-US" sz="1200" b="0" baseline="0" dirty="0" smtClean="0">
                <a:solidFill>
                  <a:schemeClr val="bg1"/>
                </a:solidFill>
                <a:latin typeface="Arial" pitchFamily="34" charset="0"/>
                <a:cs typeface="Arial" pitchFamily="34" charset="0"/>
              </a:rPr>
              <a:t> Map</a:t>
            </a:r>
            <a:endParaRPr lang="en-US" sz="1200" b="0" dirty="0" smtClean="0">
              <a:solidFill>
                <a:schemeClr val="bg1"/>
              </a:solidFill>
              <a:latin typeface="Arial" pitchFamily="34" charset="0"/>
              <a:cs typeface="Arial" pitchFamily="34" charset="0"/>
            </a:endParaRPr>
          </a:p>
        </p:txBody>
      </p:sp>
      <p:sp>
        <p:nvSpPr>
          <p:cNvPr id="21" name="TextBox 20"/>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2"/>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2"/>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2"/>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2" name="Text Placeholder 5"/>
          <p:cNvSpPr>
            <a:spLocks noGrp="1"/>
          </p:cNvSpPr>
          <p:nvPr>
            <p:ph type="body" sz="quarter" idx="25" hasCustomPrompt="1"/>
          </p:nvPr>
        </p:nvSpPr>
        <p:spPr>
          <a:xfrm>
            <a:off x="1089420" y="1446167"/>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23" name="Text Placeholder 4"/>
          <p:cNvSpPr>
            <a:spLocks noGrp="1"/>
          </p:cNvSpPr>
          <p:nvPr>
            <p:ph type="body" sz="quarter" idx="24" hasCustomPrompt="1"/>
          </p:nvPr>
        </p:nvSpPr>
        <p:spPr>
          <a:xfrm>
            <a:off x="1341574" y="1993457"/>
            <a:ext cx="4585813" cy="215444"/>
          </a:xfrm>
          <a:prstGeom prst="rect">
            <a:avLst/>
          </a:prstGeom>
        </p:spPr>
        <p:txBody>
          <a:bodyPr wrap="square" lIns="0" tIns="0" rIns="0" bIns="0" anchor="ctr" anchorCtr="0">
            <a:spAutoFit/>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Section Title – Arial 14pt Regular, White, Use Title Case</a:t>
            </a:r>
            <a:endParaRPr lang="en-US" dirty="0"/>
          </a:p>
        </p:txBody>
      </p:sp>
      <p:sp>
        <p:nvSpPr>
          <p:cNvPr id="26" name="Text Placeholder 10"/>
          <p:cNvSpPr>
            <a:spLocks noGrp="1"/>
          </p:cNvSpPr>
          <p:nvPr>
            <p:ph type="body" sz="quarter" idx="26" hasCustomPrompt="1"/>
          </p:nvPr>
        </p:nvSpPr>
        <p:spPr>
          <a:xfrm>
            <a:off x="1560779" y="2602305"/>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bg1"/>
                </a:solidFill>
              </a:defRPr>
            </a:lvl2pPr>
            <a:lvl3pPr marL="228600" indent="0">
              <a:buNone/>
              <a:defRPr sz="900">
                <a:solidFill>
                  <a:schemeClr val="bg1"/>
                </a:solidFill>
              </a:defRPr>
            </a:lvl3pPr>
            <a:lvl4pPr marL="342900" indent="0">
              <a:buNone/>
              <a:defRPr sz="900">
                <a:solidFill>
                  <a:schemeClr val="bg1"/>
                </a:solidFill>
              </a:defRPr>
            </a:lvl4pPr>
            <a:lvl5pPr marL="457200" indent="0">
              <a:buNone/>
              <a:defRPr sz="900">
                <a:solidFill>
                  <a:schemeClr val="bg1"/>
                </a:solidFill>
              </a:defRPr>
            </a:lvl5pPr>
          </a:lstStyle>
          <a:p>
            <a:pPr lvl="0"/>
            <a:r>
              <a:rPr lang="en-US" dirty="0" smtClean="0"/>
              <a:t>Section Title – Arial 10pt Regular, Accent 2, Use Title Case</a:t>
            </a:r>
            <a:endParaRPr lang="en-US" dirty="0"/>
          </a:p>
        </p:txBody>
      </p:sp>
      <p:sp>
        <p:nvSpPr>
          <p:cNvPr id="3" name="Text Placeholder 2"/>
          <p:cNvSpPr>
            <a:spLocks noGrp="1"/>
          </p:cNvSpPr>
          <p:nvPr>
            <p:ph type="body" sz="quarter" idx="30" hasCustomPrompt="1"/>
          </p:nvPr>
        </p:nvSpPr>
        <p:spPr>
          <a:xfrm>
            <a:off x="1792510" y="3180374"/>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Tree>
    <p:extLst>
      <p:ext uri="{BB962C8B-B14F-4D97-AF65-F5344CB8AC3E}">
        <p14:creationId xmlns:p14="http://schemas.microsoft.com/office/powerpoint/2010/main" val="4161588064"/>
      </p:ext>
    </p:extLst>
  </p:cSld>
  <p:clrMapOvr>
    <a:overrideClrMapping bg1="lt1" tx1="dk1" bg2="lt2" tx2="dk2" accent1="accent1" accent2="accent2" accent3="accent3" accent4="accent4" accent5="accent5" accent6="accent6" hlink="hlink" folHlink="folHlink"/>
  </p:clrMapOvr>
</p:sldLayout>
</file>

<file path=ppt/slideLayouts/slideLayouts/slideLayout11.xml><?xml version="1.0" encoding="utf-8"?>
<p:sldLayout xmlns:a="http://schemas.openxmlformats.org/drawingml/2006/main" xmlns:r="http://schemas.openxmlformats.org/officeDocument/2006/relationships" xmlns:p="http://schemas.openxmlformats.org/presentationml/2006/main" preserve="1" userDrawn="1">
  <p:cSld name="Notes (Alt)">
    <p:spTree>
      <p:nvGrpSpPr>
        <p:cNvPr id="1" name=""/>
        <p:cNvGrpSpPr/>
        <p:nvPr/>
      </p:nvGrpSpPr>
      <p:grpSpPr>
        <a:xfrm>
          <a:off x="0" y="0"/>
          <a:ext cx="0" cy="0"/>
          <a:chOff x="0" y="0"/>
          <a:chExt cx="0" cy="0"/>
        </a:xfrm>
      </p:grpSpPr>
      <p:sp>
        <p:nvSpPr>
          <p:cNvPr id="14" name="Rectangle 13"/>
          <p:cNvSpPr/>
          <p:nvPr userDrawn="1"/>
        </p:nvSpPr>
        <p:spPr bwMode="gray">
          <a:xfrm>
            <a:off x="0" y="-1"/>
            <a:ext cx="6400800" cy="10885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userDrawn="1"/>
        </p:nvCxnSpPr>
        <p:spPr bwMode="gray">
          <a:xfrm>
            <a:off x="320675" y="1219200"/>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320675" y="1584501"/>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gray">
          <a:xfrm>
            <a:off x="320675" y="1949802"/>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320675" y="2315103"/>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320675" y="2680404"/>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320675" y="3045705"/>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320675" y="3411006"/>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320675" y="3776307"/>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gray">
          <a:xfrm>
            <a:off x="320675" y="4141608"/>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a:off x="320675" y="4506913"/>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gray">
          <a:xfrm>
            <a:off x="320675" y="853096"/>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6" name="Slide Number Placeholder 2"/>
          <p:cNvSpPr txBox="1">
            <a:spLocks/>
          </p:cNvSpPr>
          <p:nvPr userDrawn="1"/>
        </p:nvSpPr>
        <p:spPr>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solidFill>
                  <a:schemeClr val="tx1"/>
                </a:solidFill>
              </a:rPr>
              <a:pPr/>
              <a:t>‹#›</a:t>
            </a:fld>
            <a:endParaRPr lang="en-US" dirty="0">
              <a:solidFill>
                <a:schemeClr val="tx1"/>
              </a:solidFill>
            </a:endParaRPr>
          </a:p>
        </p:txBody>
      </p:sp>
      <p:sp>
        <p:nvSpPr>
          <p:cNvPr id="18" name="TextBox 17"/>
          <p:cNvSpPr txBox="1"/>
          <p:nvPr userDrawn="1"/>
        </p:nvSpPr>
        <p:spPr bwMode="gray">
          <a:xfrm>
            <a:off x="320040" y="318266"/>
            <a:ext cx="4023360" cy="276999"/>
          </a:xfrm>
          <a:prstGeom prst="rect">
            <a:avLst/>
          </a:prstGeom>
          <a:noFill/>
        </p:spPr>
        <p:txBody>
          <a:bodyPr wrap="square" lIns="0" tIns="0" rIns="0" bIns="0" rtlCol="0" anchor="b" anchorCtr="0">
            <a:spAutoFit/>
          </a:bodyPr>
          <a:lstStyle/>
          <a:p>
            <a:r>
              <a:rPr lang="en-US" sz="1800" b="1" dirty="0" smtClean="0">
                <a:solidFill>
                  <a:schemeClr val="tx1"/>
                </a:solidFill>
                <a:latin typeface="Arial" pitchFamily="34" charset="0"/>
                <a:cs typeface="Arial" pitchFamily="34" charset="0"/>
              </a:rPr>
              <a:t>Notes:</a:t>
            </a:r>
          </a:p>
        </p:txBody>
      </p:sp>
    </p:spTree>
  </p:cSld>
  <p:clrMapOvr>
    <a:masterClrMapping/>
  </p:clrMapOvr>
</p:sldLayout>
</file>

<file path=ppt/slideLayouts/slideLayouts/slideLayout12.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Back Cover: DC Address">
    <p:spTree>
      <p:nvGrpSpPr>
        <p:cNvPr id="1" name=""/>
        <p:cNvGrpSpPr/>
        <p:nvPr/>
      </p:nvGrpSpPr>
      <p:grpSpPr>
        <a:xfrm>
          <a:off x="0" y="0"/>
          <a:ext cx="0" cy="0"/>
          <a:chOff x="0" y="0"/>
          <a:chExt cx="0" cy="0"/>
        </a:xfrm>
      </p:grpSpPr>
      <p:grpSp>
        <p:nvGrpSpPr>
          <p:cNvPr id="3" name="Group 2"/>
          <p:cNvGrpSpPr/>
          <p:nvPr userDrawn="1"/>
        </p:nvGrpSpPr>
        <p:grpSpPr>
          <a:xfrm>
            <a:off x="596190" y="3978148"/>
            <a:ext cx="5083097" cy="737308"/>
            <a:chOff x="596190" y="3978148"/>
            <a:chExt cx="5083097" cy="737308"/>
          </a:xfrm>
        </p:grpSpPr>
        <p:grpSp>
          <p:nvGrpSpPr>
            <p:cNvPr id="2" name="Group 1"/>
            <p:cNvGrpSpPr/>
            <p:nvPr userDrawn="1"/>
          </p:nvGrpSpPr>
          <p:grpSpPr>
            <a:xfrm>
              <a:off x="2148791" y="4090988"/>
              <a:ext cx="3530496" cy="493029"/>
              <a:chOff x="2148791" y="4090988"/>
              <a:chExt cx="3530496" cy="493029"/>
            </a:xfrm>
          </p:grpSpPr>
          <p:sp>
            <p:nvSpPr>
              <p:cNvPr id="11" name="TextBox 10"/>
              <p:cNvSpPr txBox="1"/>
              <p:nvPr userDrawn="1"/>
            </p:nvSpPr>
            <p:spPr bwMode="gray">
              <a:xfrm>
                <a:off x="2232660" y="4146231"/>
                <a:ext cx="2284554" cy="384050"/>
              </a:xfrm>
              <a:prstGeom prst="rect">
                <a:avLst/>
              </a:prstGeom>
              <a:noFill/>
            </p:spPr>
            <p:txBody>
              <a:bodyPr wrap="square" lIns="45720" rIns="45720" rtlCol="0" anchor="ctr">
                <a:noAutofit/>
              </a:bodyPr>
              <a:lstStyle/>
              <a:p>
                <a:pPr algn="ctr">
                  <a:spcBef>
                    <a:spcPts val="100"/>
                  </a:spcBef>
                </a:pPr>
                <a:r>
                  <a:rPr lang="en-US" sz="900" dirty="0" smtClean="0">
                    <a:solidFill>
                      <a:schemeClr val="accent4"/>
                    </a:solidFill>
                  </a:rPr>
                  <a:t>2445 M Street NW </a:t>
                </a:r>
                <a:r>
                  <a:rPr lang="en-US" sz="900" b="1" dirty="0" smtClean="0">
                    <a:solidFill>
                      <a:schemeClr val="accent1"/>
                    </a:solidFill>
                  </a:rPr>
                  <a:t>I</a:t>
                </a:r>
                <a:r>
                  <a:rPr lang="en-US" sz="900" dirty="0" smtClean="0">
                    <a:solidFill>
                      <a:schemeClr val="accent4"/>
                    </a:solidFill>
                  </a:rPr>
                  <a:t> Washington DC 20037</a:t>
                </a:r>
              </a:p>
              <a:p>
                <a:pPr algn="ctr">
                  <a:spcBef>
                    <a:spcPts val="100"/>
                  </a:spcBef>
                </a:pPr>
                <a:r>
                  <a:rPr lang="en-US" sz="900" dirty="0" smtClean="0">
                    <a:solidFill>
                      <a:schemeClr val="accent4"/>
                    </a:solidFill>
                  </a:rPr>
                  <a:t>P 202.266.5600 </a:t>
                </a:r>
                <a:r>
                  <a:rPr lang="en-US" sz="900" b="1" dirty="0" smtClean="0">
                    <a:solidFill>
                      <a:schemeClr val="accent1"/>
                    </a:solidFill>
                  </a:rPr>
                  <a:t>I</a:t>
                </a:r>
                <a:r>
                  <a:rPr lang="en-US" sz="900" dirty="0" smtClean="0">
                    <a:solidFill>
                      <a:schemeClr val="accent4"/>
                    </a:solidFill>
                  </a:rPr>
                  <a:t> F 202.266.5700</a:t>
                </a:r>
              </a:p>
            </p:txBody>
          </p:sp>
          <p:sp>
            <p:nvSpPr>
              <p:cNvPr id="14" name="TextBox 13"/>
              <p:cNvSpPr txBox="1"/>
              <p:nvPr userDrawn="1"/>
            </p:nvSpPr>
            <p:spPr bwMode="gray">
              <a:xfrm>
                <a:off x="4659625" y="4223041"/>
                <a:ext cx="1019662" cy="230430"/>
              </a:xfrm>
              <a:prstGeom prst="rect">
                <a:avLst/>
              </a:prstGeom>
              <a:noFill/>
            </p:spPr>
            <p:txBody>
              <a:bodyPr wrap="square" lIns="45720" rIns="45720" rtlCol="0" anchor="ctr">
                <a:noAutofit/>
              </a:bodyPr>
              <a:lstStyle/>
              <a:p>
                <a:pPr algn="ctr">
                  <a:spcBef>
                    <a:spcPts val="100"/>
                  </a:spcBef>
                </a:pPr>
                <a:r>
                  <a:rPr lang="en-US" sz="1100" b="1" dirty="0" smtClean="0">
                    <a:solidFill>
                      <a:schemeClr val="accent4"/>
                    </a:solidFill>
                  </a:rPr>
                  <a:t>advisory.com</a:t>
                </a:r>
                <a:endParaRPr lang="en-US" sz="1100" b="1" dirty="0">
                  <a:solidFill>
                    <a:schemeClr val="accent4"/>
                  </a:solidFill>
                </a:endParaRPr>
              </a:p>
            </p:txBody>
          </p:sp>
          <p:cxnSp>
            <p:nvCxnSpPr>
              <p:cNvPr id="16" name="Straight Connector 15"/>
              <p:cNvCxnSpPr/>
              <p:nvPr userDrawn="1"/>
            </p:nvCxnSpPr>
            <p:spPr bwMode="gray">
              <a:xfrm>
                <a:off x="4591953" y="4090988"/>
                <a:ext cx="0" cy="493029"/>
              </a:xfrm>
              <a:prstGeom prst="line">
                <a:avLst/>
              </a:prstGeom>
              <a:ln w="6350">
                <a:solidFill>
                  <a:schemeClr val="accent3"/>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gray">
              <a:xfrm>
                <a:off x="2148791" y="4090988"/>
                <a:ext cx="0" cy="493029"/>
              </a:xfrm>
              <a:prstGeom prst="line">
                <a:avLst/>
              </a:prstGeom>
              <a:ln w="6350">
                <a:solidFill>
                  <a:schemeClr val="accent3"/>
                </a:solidFill>
                <a:miter lim="800000"/>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190" y="3978148"/>
              <a:ext cx="1517904" cy="737308"/>
            </a:xfrm>
            <a:prstGeom prst="rect">
              <a:avLst/>
            </a:prstGeom>
          </p:spPr>
        </p:pic>
      </p:grpSp>
    </p:spTree>
    <p:extLst>
      <p:ext uri="{BB962C8B-B14F-4D97-AF65-F5344CB8AC3E}">
        <p14:creationId xmlns:p14="http://schemas.microsoft.com/office/powerpoint/2010/main" val="1349372561"/>
      </p:ext>
    </p:extLst>
  </p:cSld>
  <p:clrMapOvr>
    <a:masterClrMapping/>
  </p:clrMapOvr>
</p:sldLayout>
</file>

<file path=ppt/slideLayouts/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cxnSp>
        <p:nvCxnSpPr>
          <p:cNvPr id="15" name="Straight Connector 14"/>
          <p:cNvCxnSpPr/>
          <p:nvPr userDrawn="1"/>
        </p:nvCxnSpPr>
        <p:spPr bwMode="gray">
          <a:xfrm>
            <a:off x="1169427" y="1576552"/>
            <a:ext cx="4830717" cy="0"/>
          </a:xfrm>
          <a:prstGeom prst="line">
            <a:avLst/>
          </a:prstGeom>
          <a:ln w="6350">
            <a:solidFill>
              <a:schemeClr val="accent3"/>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40" hasCustomPrompt="1"/>
          </p:nvPr>
        </p:nvSpPr>
        <p:spPr bwMode="gray">
          <a:xfrm>
            <a:off x="1172943" y="2284456"/>
            <a:ext cx="4424668" cy="307777"/>
          </a:xfrm>
          <a:prstGeom prst="rect">
            <a:avLst/>
          </a:prstGeom>
        </p:spPr>
        <p:txBody>
          <a:bodyPr wrap="square" lIns="0" tIns="0" rIns="0" bIns="0" anchor="b" anchorCtr="0">
            <a:spAutoFit/>
          </a:bodyPr>
          <a:lstStyle>
            <a:lvl1pPr marL="0" indent="0">
              <a:spcBef>
                <a:spcPts val="0"/>
              </a:spcBef>
              <a:buNone/>
              <a:defRPr sz="2000" b="0" baseline="0">
                <a:solidFill>
                  <a:schemeClr val="accent4"/>
                </a:solidFill>
              </a:defRPr>
            </a:lvl1pPr>
            <a:lvl2pPr>
              <a:buNone/>
              <a:defRPr sz="1800" b="1">
                <a:solidFill>
                  <a:schemeClr val="accent4"/>
                </a:solidFill>
              </a:defRPr>
            </a:lvl2pPr>
            <a:lvl3pPr>
              <a:buNone/>
              <a:defRPr sz="1800" b="1">
                <a:solidFill>
                  <a:schemeClr val="accent4"/>
                </a:solidFill>
              </a:defRPr>
            </a:lvl3pPr>
            <a:lvl4pPr>
              <a:buNone/>
              <a:defRPr sz="1800" b="1">
                <a:solidFill>
                  <a:schemeClr val="accent4"/>
                </a:solidFill>
              </a:defRPr>
            </a:lvl4pPr>
            <a:lvl5pPr>
              <a:buNone/>
              <a:defRPr sz="1800" b="1">
                <a:solidFill>
                  <a:schemeClr val="accent4"/>
                </a:solidFill>
              </a:defRPr>
            </a:lvl5pPr>
          </a:lstStyle>
          <a:p>
            <a:pPr lvl="0"/>
            <a:r>
              <a:rPr lang="en-US" dirty="0" smtClean="0"/>
              <a:t>Divider Title – Arial 20pt Regular</a:t>
            </a:r>
            <a:endParaRPr lang="en-US" dirty="0"/>
          </a:p>
        </p:txBody>
      </p:sp>
      <p:sp>
        <p:nvSpPr>
          <p:cNvPr id="19" name="Text Placeholder 17"/>
          <p:cNvSpPr>
            <a:spLocks noGrp="1"/>
          </p:cNvSpPr>
          <p:nvPr>
            <p:ph type="body" sz="quarter" idx="41" hasCustomPrompt="1"/>
          </p:nvPr>
        </p:nvSpPr>
        <p:spPr bwMode="gray">
          <a:xfrm>
            <a:off x="1172943" y="2604778"/>
            <a:ext cx="4425696" cy="230832"/>
          </a:xfrm>
          <a:prstGeom prst="rect">
            <a:avLst/>
          </a:prstGeom>
        </p:spPr>
        <p:txBody>
          <a:bodyPr lIns="0" tIns="0" rIns="0" bIns="0" anchor="t" anchorCtr="0">
            <a:spAutoFit/>
          </a:bodyPr>
          <a:lstStyle>
            <a:lvl1pPr marL="0" indent="0">
              <a:spcBef>
                <a:spcPts val="0"/>
              </a:spcBef>
              <a:buNone/>
              <a:defRPr sz="1500" b="0" baseline="0">
                <a:solidFill>
                  <a:schemeClr val="accent3"/>
                </a:solidFill>
              </a:defRPr>
            </a:lvl1pPr>
            <a:lvl2pPr>
              <a:buNone/>
              <a:defRPr sz="1800" b="1">
                <a:solidFill>
                  <a:schemeClr val="accent4"/>
                </a:solidFill>
              </a:defRPr>
            </a:lvl2pPr>
            <a:lvl3pPr>
              <a:buNone/>
              <a:defRPr sz="1800" b="1">
                <a:solidFill>
                  <a:schemeClr val="accent4"/>
                </a:solidFill>
              </a:defRPr>
            </a:lvl3pPr>
            <a:lvl4pPr>
              <a:buNone/>
              <a:defRPr sz="1800" b="1">
                <a:solidFill>
                  <a:schemeClr val="accent4"/>
                </a:solidFill>
              </a:defRPr>
            </a:lvl4pPr>
            <a:lvl5pPr>
              <a:buNone/>
              <a:defRPr sz="1800" b="1">
                <a:solidFill>
                  <a:schemeClr val="accent4"/>
                </a:solidFill>
              </a:defRPr>
            </a:lvl5pPr>
          </a:lstStyle>
          <a:p>
            <a:pPr lvl="0"/>
            <a:r>
              <a:rPr lang="en-US" dirty="0" smtClean="0"/>
              <a:t>Divider Subtitle – Arial 14pt Regular</a:t>
            </a:r>
            <a:endParaRPr lang="en-US" dirty="0"/>
          </a:p>
        </p:txBody>
      </p:sp>
      <p:sp>
        <p:nvSpPr>
          <p:cNvPr id="11"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solidFill>
                  <a:schemeClr val="tx1"/>
                </a:solidFill>
              </a:rPr>
              <a:pPr/>
              <a:t>‹#›</a:t>
            </a:fld>
            <a:endParaRPr lang="en-US" dirty="0">
              <a:solidFill>
                <a:schemeClr val="tx1"/>
              </a:solidFill>
            </a:endParaRPr>
          </a:p>
        </p:txBody>
      </p:sp>
      <p:sp>
        <p:nvSpPr>
          <p:cNvPr id="29" name="Text Placeholder 17"/>
          <p:cNvSpPr>
            <a:spLocks noGrp="1"/>
          </p:cNvSpPr>
          <p:nvPr>
            <p:ph type="body" sz="quarter" idx="46" hasCustomPrompt="1"/>
          </p:nvPr>
        </p:nvSpPr>
        <p:spPr bwMode="gray">
          <a:xfrm>
            <a:off x="4743444" y="1658893"/>
            <a:ext cx="1256700" cy="200055"/>
          </a:xfrm>
          <a:prstGeom prst="rect">
            <a:avLst/>
          </a:prstGeom>
        </p:spPr>
        <p:txBody>
          <a:bodyPr wrap="square" lIns="0" tIns="0" rIns="0" bIns="0" anchor="t" anchorCtr="0">
            <a:spAutoFit/>
          </a:bodyPr>
          <a:lstStyle>
            <a:lvl1pPr marL="0" indent="0" algn="r">
              <a:spcBef>
                <a:spcPts val="0"/>
              </a:spcBef>
              <a:buNone/>
              <a:defRPr sz="1300" b="0" i="1" baseline="0">
                <a:solidFill>
                  <a:schemeClr val="accent3"/>
                </a:solidFill>
              </a:defRPr>
            </a:lvl1pPr>
            <a:lvl2pPr>
              <a:buNone/>
              <a:defRPr sz="1800" b="1">
                <a:solidFill>
                  <a:schemeClr val="accent4"/>
                </a:solidFill>
              </a:defRPr>
            </a:lvl2pPr>
            <a:lvl3pPr>
              <a:buNone/>
              <a:defRPr sz="1800" b="1">
                <a:solidFill>
                  <a:schemeClr val="accent4"/>
                </a:solidFill>
              </a:defRPr>
            </a:lvl3pPr>
            <a:lvl4pPr>
              <a:buNone/>
              <a:defRPr sz="1800" b="1">
                <a:solidFill>
                  <a:schemeClr val="accent4"/>
                </a:solidFill>
              </a:defRPr>
            </a:lvl4pPr>
            <a:lvl5pPr>
              <a:buNone/>
              <a:defRPr sz="1800" b="1">
                <a:solidFill>
                  <a:schemeClr val="accent4"/>
                </a:solidFill>
              </a:defRPr>
            </a:lvl5pPr>
          </a:lstStyle>
          <a:p>
            <a:pPr lvl="0"/>
            <a:r>
              <a:rPr lang="en-US" dirty="0" smtClean="0"/>
              <a:t>Chapter #</a:t>
            </a:r>
          </a:p>
        </p:txBody>
      </p:sp>
      <p:sp>
        <p:nvSpPr>
          <p:cNvPr id="30" name="Text Placeholder 31"/>
          <p:cNvSpPr>
            <a:spLocks noGrp="1"/>
          </p:cNvSpPr>
          <p:nvPr>
            <p:ph type="body" sz="quarter" idx="43" hasCustomPrompt="1"/>
          </p:nvPr>
        </p:nvSpPr>
        <p:spPr bwMode="gray">
          <a:xfrm>
            <a:off x="1381117" y="3078496"/>
            <a:ext cx="2733683" cy="1333698"/>
          </a:xfrm>
          <a:prstGeom prst="rect">
            <a:avLst/>
          </a:prstGeom>
        </p:spPr>
        <p:txBody>
          <a:bodyPr wrap="square" lIns="0" tIns="0" rIns="0" bIns="0">
            <a:spAutoFit/>
          </a:bodyPr>
          <a:lstStyle>
            <a:lvl1pPr>
              <a:lnSpc>
                <a:spcPct val="100000"/>
              </a:lnSpc>
              <a:spcBef>
                <a:spcPts val="500"/>
              </a:spcBef>
              <a:defRPr baseline="0">
                <a:solidFill>
                  <a:schemeClr val="accent4"/>
                </a:solidFill>
              </a:defRPr>
            </a:lvl1pPr>
            <a:lvl2pPr>
              <a:lnSpc>
                <a:spcPct val="100000"/>
              </a:lnSpc>
              <a:spcBef>
                <a:spcPts val="500"/>
              </a:spcBef>
              <a:defRPr>
                <a:solidFill>
                  <a:schemeClr val="accent4"/>
                </a:solidFill>
              </a:defRPr>
            </a:lvl2pPr>
            <a:lvl3pPr>
              <a:lnSpc>
                <a:spcPct val="100000"/>
              </a:lnSpc>
              <a:spcBef>
                <a:spcPts val="500"/>
              </a:spcBef>
              <a:defRPr>
                <a:solidFill>
                  <a:schemeClr val="accent4"/>
                </a:solidFill>
              </a:defRPr>
            </a:lvl3pPr>
            <a:lvl4pPr>
              <a:lnSpc>
                <a:spcPct val="100000"/>
              </a:lnSpc>
              <a:spcBef>
                <a:spcPts val="500"/>
              </a:spcBef>
              <a:defRPr>
                <a:solidFill>
                  <a:schemeClr val="accent4"/>
                </a:solidFill>
              </a:defRPr>
            </a:lvl4pPr>
            <a:lvl5pPr>
              <a:lnSpc>
                <a:spcPct val="100000"/>
              </a:lnSpc>
              <a:spcBef>
                <a:spcPts val="500"/>
              </a:spcBef>
              <a:defRPr>
                <a:solidFill>
                  <a:schemeClr val="accent4"/>
                </a:solidFill>
              </a:defRPr>
            </a:lvl5pPr>
          </a:lstStyle>
          <a:p>
            <a:pPr lvl="0"/>
            <a:r>
              <a:rPr lang="en-US" dirty="0" smtClean="0"/>
              <a:t>Bulleted text, if needed – Arial 10pt Regular Five bullet levels are built in (hit Enter then Tab to get to the next bullet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0" name="Group 4"/>
          <p:cNvGrpSpPr>
            <a:grpSpLocks noChangeAspect="1"/>
          </p:cNvGrpSpPr>
          <p:nvPr userDrawn="1"/>
        </p:nvGrpSpPr>
        <p:grpSpPr bwMode="auto">
          <a:xfrm>
            <a:off x="1171808" y="939171"/>
            <a:ext cx="720279" cy="558772"/>
            <a:chOff x="1155" y="849"/>
            <a:chExt cx="1717" cy="1332"/>
          </a:xfrm>
        </p:grpSpPr>
        <p:sp>
          <p:nvSpPr>
            <p:cNvPr id="26" name="Freeform 6"/>
            <p:cNvSpPr>
              <a:spLocks/>
            </p:cNvSpPr>
            <p:nvPr userDrawn="1"/>
          </p:nvSpPr>
          <p:spPr bwMode="auto">
            <a:xfrm>
              <a:off x="2045" y="1541"/>
              <a:ext cx="827" cy="640"/>
            </a:xfrm>
            <a:custGeom>
              <a:avLst/>
              <a:gdLst>
                <a:gd name="T0" fmla="*/ 0 w 1653"/>
                <a:gd name="T1" fmla="*/ 0 h 1280"/>
                <a:gd name="T2" fmla="*/ 828 w 1653"/>
                <a:gd name="T3" fmla="*/ 0 h 1280"/>
                <a:gd name="T4" fmla="*/ 1653 w 1653"/>
                <a:gd name="T5" fmla="*/ 1280 h 1280"/>
                <a:gd name="T6" fmla="*/ 824 w 1653"/>
                <a:gd name="T7" fmla="*/ 1280 h 1280"/>
                <a:gd name="T8" fmla="*/ 0 w 1653"/>
                <a:gd name="T9" fmla="*/ 0 h 1280"/>
              </a:gdLst>
              <a:ahLst/>
              <a:cxnLst>
                <a:cxn ang="0">
                  <a:pos x="T0" y="T1"/>
                </a:cxn>
                <a:cxn ang="0">
                  <a:pos x="T2" y="T3"/>
                </a:cxn>
                <a:cxn ang="0">
                  <a:pos x="T4" y="T5"/>
                </a:cxn>
                <a:cxn ang="0">
                  <a:pos x="T6" y="T7"/>
                </a:cxn>
                <a:cxn ang="0">
                  <a:pos x="T8" y="T9"/>
                </a:cxn>
              </a:cxnLst>
              <a:rect l="0" t="0" r="r" b="b"/>
              <a:pathLst>
                <a:path w="1653" h="1280">
                  <a:moveTo>
                    <a:pt x="0" y="0"/>
                  </a:moveTo>
                  <a:lnTo>
                    <a:pt x="828" y="0"/>
                  </a:lnTo>
                  <a:lnTo>
                    <a:pt x="1653" y="1280"/>
                  </a:lnTo>
                  <a:lnTo>
                    <a:pt x="824" y="1280"/>
                  </a:lnTo>
                  <a:lnTo>
                    <a:pt x="0" y="0"/>
                  </a:lnTo>
                  <a:close/>
                </a:path>
              </a:pathLst>
            </a:custGeom>
            <a:solidFill>
              <a:srgbClr val="B2B3B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userDrawn="1"/>
          </p:nvSpPr>
          <p:spPr bwMode="auto">
            <a:xfrm>
              <a:off x="1155" y="1541"/>
              <a:ext cx="826" cy="640"/>
            </a:xfrm>
            <a:custGeom>
              <a:avLst/>
              <a:gdLst>
                <a:gd name="T0" fmla="*/ 824 w 1653"/>
                <a:gd name="T1" fmla="*/ 0 h 1280"/>
                <a:gd name="T2" fmla="*/ 1653 w 1653"/>
                <a:gd name="T3" fmla="*/ 0 h 1280"/>
                <a:gd name="T4" fmla="*/ 829 w 1653"/>
                <a:gd name="T5" fmla="*/ 1280 h 1280"/>
                <a:gd name="T6" fmla="*/ 0 w 1653"/>
                <a:gd name="T7" fmla="*/ 1280 h 1280"/>
                <a:gd name="T8" fmla="*/ 824 w 1653"/>
                <a:gd name="T9" fmla="*/ 0 h 1280"/>
              </a:gdLst>
              <a:ahLst/>
              <a:cxnLst>
                <a:cxn ang="0">
                  <a:pos x="T0" y="T1"/>
                </a:cxn>
                <a:cxn ang="0">
                  <a:pos x="T2" y="T3"/>
                </a:cxn>
                <a:cxn ang="0">
                  <a:pos x="T4" y="T5"/>
                </a:cxn>
                <a:cxn ang="0">
                  <a:pos x="T6" y="T7"/>
                </a:cxn>
                <a:cxn ang="0">
                  <a:pos x="T8" y="T9"/>
                </a:cxn>
              </a:cxnLst>
              <a:rect l="0" t="0" r="r" b="b"/>
              <a:pathLst>
                <a:path w="1653" h="1280">
                  <a:moveTo>
                    <a:pt x="824" y="0"/>
                  </a:moveTo>
                  <a:lnTo>
                    <a:pt x="1653" y="0"/>
                  </a:lnTo>
                  <a:lnTo>
                    <a:pt x="829" y="1280"/>
                  </a:lnTo>
                  <a:lnTo>
                    <a:pt x="0" y="1280"/>
                  </a:lnTo>
                  <a:lnTo>
                    <a:pt x="824" y="0"/>
                  </a:lnTo>
                  <a:close/>
                </a:path>
              </a:pathLst>
            </a:custGeom>
            <a:solidFill>
              <a:srgbClr val="B2B3B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userDrawn="1"/>
          </p:nvSpPr>
          <p:spPr bwMode="auto">
            <a:xfrm>
              <a:off x="1609" y="849"/>
              <a:ext cx="826" cy="640"/>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Lst>
              <a:ahLst/>
              <a:cxnLst>
                <a:cxn ang="0">
                  <a:pos x="T0" y="T1"/>
                </a:cxn>
                <a:cxn ang="0">
                  <a:pos x="T2" y="T3"/>
                </a:cxn>
                <a:cxn ang="0">
                  <a:pos x="T4" y="T5"/>
                </a:cxn>
                <a:cxn ang="0">
                  <a:pos x="T6" y="T7"/>
                </a:cxn>
                <a:cxn ang="0">
                  <a:pos x="T8" y="T9"/>
                </a:cxn>
              </a:cxnLst>
              <a:rect l="0" t="0" r="r" b="b"/>
              <a:pathLst>
                <a:path w="1653" h="1280">
                  <a:moveTo>
                    <a:pt x="0" y="0"/>
                  </a:moveTo>
                  <a:lnTo>
                    <a:pt x="829" y="0"/>
                  </a:lnTo>
                  <a:lnTo>
                    <a:pt x="1653" y="1280"/>
                  </a:lnTo>
                  <a:lnTo>
                    <a:pt x="824" y="1280"/>
                  </a:lnTo>
                  <a:lnTo>
                    <a:pt x="0" y="0"/>
                  </a:lnTo>
                  <a:close/>
                </a:path>
              </a:pathLst>
            </a:custGeom>
            <a:solidFill>
              <a:srgbClr val="CF0A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Layout>
</file>

<file path=ppt/slideLayouts/slideLayouts/slideLayout14.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Cover Page: Bottom Slide">
    <p:spTree>
      <p:nvGrpSpPr>
        <p:cNvPr id="1" name=""/>
        <p:cNvGrpSpPr/>
        <p:nvPr/>
      </p:nvGrpSpPr>
      <p:grpSpPr>
        <a:xfrm>
          <a:off x="0" y="0"/>
          <a:ext cx="0" cy="0"/>
          <a:chOff x="0" y="0"/>
          <a:chExt cx="0" cy="0"/>
        </a:xfrm>
      </p:grpSpPr>
      <p:sp>
        <p:nvSpPr>
          <p:cNvPr id="11" name="Freeform 10"/>
          <p:cNvSpPr/>
          <p:nvPr userDrawn="1"/>
        </p:nvSpPr>
        <p:spPr bwMode="gray">
          <a:xfrm flipV="1">
            <a:off x="4745692" y="117821"/>
            <a:ext cx="1664902" cy="3445353"/>
          </a:xfrm>
          <a:custGeom>
            <a:avLst/>
            <a:gdLst>
              <a:gd name="connsiteX0" fmla="*/ 0 w 5105400"/>
              <a:gd name="connsiteY0" fmla="*/ 3962400 h 3962400"/>
              <a:gd name="connsiteX1" fmla="*/ 2548734 w 5105400"/>
              <a:gd name="connsiteY1" fmla="*/ 0 h 3962400"/>
              <a:gd name="connsiteX2" fmla="*/ 5105400 w 5105400"/>
              <a:gd name="connsiteY2" fmla="*/ 0 h 3962400"/>
              <a:gd name="connsiteX3" fmla="*/ 2556666 w 5105400"/>
              <a:gd name="connsiteY3" fmla="*/ 3962400 h 3962400"/>
              <a:gd name="connsiteX4" fmla="*/ 0 w 5105400"/>
              <a:gd name="connsiteY4" fmla="*/ 3962400 h 3962400"/>
              <a:gd name="connsiteX0" fmla="*/ 0 w 5105400"/>
              <a:gd name="connsiteY0" fmla="*/ 3962400 h 3962400"/>
              <a:gd name="connsiteX1" fmla="*/ 1866900 w 5105400"/>
              <a:gd name="connsiteY1" fmla="*/ 1060450 h 3962400"/>
              <a:gd name="connsiteX2" fmla="*/ 2548734 w 5105400"/>
              <a:gd name="connsiteY2" fmla="*/ 0 h 3962400"/>
              <a:gd name="connsiteX3" fmla="*/ 5105400 w 5105400"/>
              <a:gd name="connsiteY3" fmla="*/ 0 h 3962400"/>
              <a:gd name="connsiteX4" fmla="*/ 2556666 w 5105400"/>
              <a:gd name="connsiteY4" fmla="*/ 3962400 h 3962400"/>
              <a:gd name="connsiteX5" fmla="*/ 0 w 5105400"/>
              <a:gd name="connsiteY5" fmla="*/ 3962400 h 3962400"/>
              <a:gd name="connsiteX0" fmla="*/ 0 w 5105400"/>
              <a:gd name="connsiteY0" fmla="*/ 3962400 h 3962400"/>
              <a:gd name="connsiteX1" fmla="*/ 1866900 w 5105400"/>
              <a:gd name="connsiteY1" fmla="*/ 1060450 h 3962400"/>
              <a:gd name="connsiteX2" fmla="*/ 5105400 w 5105400"/>
              <a:gd name="connsiteY2" fmla="*/ 0 h 3962400"/>
              <a:gd name="connsiteX3" fmla="*/ 2556666 w 5105400"/>
              <a:gd name="connsiteY3" fmla="*/ 3962400 h 3962400"/>
              <a:gd name="connsiteX4" fmla="*/ 0 w 5105400"/>
              <a:gd name="connsiteY4" fmla="*/ 3962400 h 3962400"/>
              <a:gd name="connsiteX0" fmla="*/ 0 w 2556666"/>
              <a:gd name="connsiteY0" fmla="*/ 2901950 h 2901950"/>
              <a:gd name="connsiteX1" fmla="*/ 1866900 w 2556666"/>
              <a:gd name="connsiteY1" fmla="*/ 0 h 2901950"/>
              <a:gd name="connsiteX2" fmla="*/ 2556666 w 2556666"/>
              <a:gd name="connsiteY2" fmla="*/ 2901950 h 2901950"/>
              <a:gd name="connsiteX3" fmla="*/ 0 w 2556666"/>
              <a:gd name="connsiteY3" fmla="*/ 2901950 h 2901950"/>
              <a:gd name="connsiteX0" fmla="*/ 0 w 1866900"/>
              <a:gd name="connsiteY0" fmla="*/ 2901950 h 2901950"/>
              <a:gd name="connsiteX1" fmla="*/ 1866900 w 1866900"/>
              <a:gd name="connsiteY1" fmla="*/ 0 h 2901950"/>
              <a:gd name="connsiteX2" fmla="*/ 1866900 w 1866900"/>
              <a:gd name="connsiteY2" fmla="*/ 2901950 h 2901950"/>
              <a:gd name="connsiteX3" fmla="*/ 0 w 1866900"/>
              <a:gd name="connsiteY3" fmla="*/ 2901950 h 2901950"/>
              <a:gd name="connsiteX0" fmla="*/ 0 w 1866900"/>
              <a:gd name="connsiteY0" fmla="*/ 2901950 h 2901950"/>
              <a:gd name="connsiteX1" fmla="*/ 1866900 w 1866900"/>
              <a:gd name="connsiteY1" fmla="*/ 0 h 2901950"/>
              <a:gd name="connsiteX2" fmla="*/ 1400165 w 1866900"/>
              <a:gd name="connsiteY2" fmla="*/ 2901950 h 2901950"/>
              <a:gd name="connsiteX3" fmla="*/ 0 w 1866900"/>
              <a:gd name="connsiteY3" fmla="*/ 2901950 h 2901950"/>
              <a:gd name="connsiteX0" fmla="*/ 0 w 1400165"/>
              <a:gd name="connsiteY0" fmla="*/ 2897505 h 2897505"/>
              <a:gd name="connsiteX1" fmla="*/ 1395720 w 1400165"/>
              <a:gd name="connsiteY1" fmla="*/ 0 h 2897505"/>
              <a:gd name="connsiteX2" fmla="*/ 1400165 w 1400165"/>
              <a:gd name="connsiteY2" fmla="*/ 2897505 h 2897505"/>
              <a:gd name="connsiteX3" fmla="*/ 0 w 1400165"/>
              <a:gd name="connsiteY3" fmla="*/ 2897505 h 2897505"/>
            </a:gdLst>
            <a:ahLst/>
            <a:cxnLst>
              <a:cxn ang="0">
                <a:pos x="connsiteX0" y="connsiteY0"/>
              </a:cxn>
              <a:cxn ang="0">
                <a:pos x="connsiteX1" y="connsiteY1"/>
              </a:cxn>
              <a:cxn ang="0">
                <a:pos x="connsiteX2" y="connsiteY2"/>
              </a:cxn>
              <a:cxn ang="0">
                <a:pos x="connsiteX3" y="connsiteY3"/>
              </a:cxn>
            </a:cxnLst>
            <a:rect l="l" t="t" r="r" b="b"/>
            <a:pathLst>
              <a:path w="1400165" h="2897505">
                <a:moveTo>
                  <a:pt x="0" y="2897505"/>
                </a:moveTo>
                <a:lnTo>
                  <a:pt x="1395720" y="0"/>
                </a:lnTo>
                <a:cubicBezTo>
                  <a:pt x="1397202" y="965835"/>
                  <a:pt x="1398683" y="1931670"/>
                  <a:pt x="1400165" y="2897505"/>
                </a:cubicBezTo>
                <a:lnTo>
                  <a:pt x="0" y="2897505"/>
                </a:lnTo>
                <a:close/>
              </a:path>
            </a:pathLst>
          </a:cu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r>
            <a:endParaRPr lang="en-US" dirty="0"/>
          </a:p>
        </p:txBody>
      </p:sp>
      <p:sp>
        <p:nvSpPr>
          <p:cNvPr id="14" name="Freeform 13"/>
          <p:cNvSpPr/>
          <p:nvPr userDrawn="1"/>
        </p:nvSpPr>
        <p:spPr bwMode="gray">
          <a:xfrm flipH="1" flipV="1">
            <a:off x="-7670" y="117822"/>
            <a:ext cx="4255019" cy="4690452"/>
          </a:xfrm>
          <a:custGeom>
            <a:avLst/>
            <a:gdLst>
              <a:gd name="connsiteX0" fmla="*/ 0 w 5105400"/>
              <a:gd name="connsiteY0" fmla="*/ 3962400 h 3962400"/>
              <a:gd name="connsiteX1" fmla="*/ 2548734 w 5105400"/>
              <a:gd name="connsiteY1" fmla="*/ 0 h 3962400"/>
              <a:gd name="connsiteX2" fmla="*/ 5105400 w 5105400"/>
              <a:gd name="connsiteY2" fmla="*/ 0 h 3962400"/>
              <a:gd name="connsiteX3" fmla="*/ 2556666 w 5105400"/>
              <a:gd name="connsiteY3" fmla="*/ 3962400 h 3962400"/>
              <a:gd name="connsiteX4" fmla="*/ 0 w 5105400"/>
              <a:gd name="connsiteY4" fmla="*/ 3962400 h 3962400"/>
              <a:gd name="connsiteX0" fmla="*/ 0 w 5105400"/>
              <a:gd name="connsiteY0" fmla="*/ 3962400 h 3962400"/>
              <a:gd name="connsiteX1" fmla="*/ 2548734 w 5105400"/>
              <a:gd name="connsiteY1" fmla="*/ 0 h 3962400"/>
              <a:gd name="connsiteX2" fmla="*/ 5105400 w 5105400"/>
              <a:gd name="connsiteY2" fmla="*/ 0 h 3962400"/>
              <a:gd name="connsiteX3" fmla="*/ 4114800 w 5105400"/>
              <a:gd name="connsiteY3" fmla="*/ 1530350 h 3962400"/>
              <a:gd name="connsiteX4" fmla="*/ 2556666 w 5105400"/>
              <a:gd name="connsiteY4" fmla="*/ 3962400 h 3962400"/>
              <a:gd name="connsiteX5" fmla="*/ 0 w 5105400"/>
              <a:gd name="connsiteY5" fmla="*/ 3962400 h 3962400"/>
              <a:gd name="connsiteX0" fmla="*/ 0 w 4114800"/>
              <a:gd name="connsiteY0" fmla="*/ 3962400 h 3962400"/>
              <a:gd name="connsiteX1" fmla="*/ 2548734 w 4114800"/>
              <a:gd name="connsiteY1" fmla="*/ 0 h 3962400"/>
              <a:gd name="connsiteX2" fmla="*/ 4114800 w 4114800"/>
              <a:gd name="connsiteY2" fmla="*/ 0 h 3962400"/>
              <a:gd name="connsiteX3" fmla="*/ 4114800 w 4114800"/>
              <a:gd name="connsiteY3" fmla="*/ 1530350 h 3962400"/>
              <a:gd name="connsiteX4" fmla="*/ 2556666 w 4114800"/>
              <a:gd name="connsiteY4" fmla="*/ 3962400 h 3962400"/>
              <a:gd name="connsiteX5" fmla="*/ 0 w 4114800"/>
              <a:gd name="connsiteY5" fmla="*/ 3962400 h 3962400"/>
              <a:gd name="connsiteX0" fmla="*/ 0 w 4114800"/>
              <a:gd name="connsiteY0" fmla="*/ 3962400 h 3962400"/>
              <a:gd name="connsiteX1" fmla="*/ 2548734 w 4114800"/>
              <a:gd name="connsiteY1" fmla="*/ 0 h 3962400"/>
              <a:gd name="connsiteX2" fmla="*/ 4114800 w 4114800"/>
              <a:gd name="connsiteY2" fmla="*/ 0 h 3962400"/>
              <a:gd name="connsiteX3" fmla="*/ 3576944 w 4114800"/>
              <a:gd name="connsiteY3" fmla="*/ 2374917 h 3962400"/>
              <a:gd name="connsiteX4" fmla="*/ 2556666 w 4114800"/>
              <a:gd name="connsiteY4" fmla="*/ 3962400 h 3962400"/>
              <a:gd name="connsiteX5" fmla="*/ 0 w 4114800"/>
              <a:gd name="connsiteY5" fmla="*/ 3962400 h 3962400"/>
              <a:gd name="connsiteX0" fmla="*/ 0 w 3603615"/>
              <a:gd name="connsiteY0" fmla="*/ 3962400 h 3962400"/>
              <a:gd name="connsiteX1" fmla="*/ 2548734 w 3603615"/>
              <a:gd name="connsiteY1" fmla="*/ 0 h 3962400"/>
              <a:gd name="connsiteX2" fmla="*/ 3603615 w 3603615"/>
              <a:gd name="connsiteY2" fmla="*/ 0 h 3962400"/>
              <a:gd name="connsiteX3" fmla="*/ 3576944 w 3603615"/>
              <a:gd name="connsiteY3" fmla="*/ 2374917 h 3962400"/>
              <a:gd name="connsiteX4" fmla="*/ 2556666 w 3603615"/>
              <a:gd name="connsiteY4" fmla="*/ 3962400 h 3962400"/>
              <a:gd name="connsiteX5" fmla="*/ 0 w 3603615"/>
              <a:gd name="connsiteY5" fmla="*/ 3962400 h 3962400"/>
              <a:gd name="connsiteX0" fmla="*/ 0 w 3576944"/>
              <a:gd name="connsiteY0" fmla="*/ 3962400 h 3962400"/>
              <a:gd name="connsiteX1" fmla="*/ 2548734 w 3576944"/>
              <a:gd name="connsiteY1" fmla="*/ 0 h 3962400"/>
              <a:gd name="connsiteX2" fmla="*/ 3496933 w 3576944"/>
              <a:gd name="connsiteY2" fmla="*/ 4445 h 3962400"/>
              <a:gd name="connsiteX3" fmla="*/ 3576944 w 3576944"/>
              <a:gd name="connsiteY3" fmla="*/ 2374917 h 3962400"/>
              <a:gd name="connsiteX4" fmla="*/ 2556666 w 3576944"/>
              <a:gd name="connsiteY4" fmla="*/ 3962400 h 3962400"/>
              <a:gd name="connsiteX5" fmla="*/ 0 w 3576944"/>
              <a:gd name="connsiteY5" fmla="*/ 3962400 h 3962400"/>
              <a:gd name="connsiteX0" fmla="*/ 0 w 3576944"/>
              <a:gd name="connsiteY0" fmla="*/ 3962400 h 3962400"/>
              <a:gd name="connsiteX1" fmla="*/ 2548734 w 3576944"/>
              <a:gd name="connsiteY1" fmla="*/ 0 h 3962400"/>
              <a:gd name="connsiteX2" fmla="*/ 3572500 w 3576944"/>
              <a:gd name="connsiteY2" fmla="*/ 4445 h 3962400"/>
              <a:gd name="connsiteX3" fmla="*/ 3576944 w 3576944"/>
              <a:gd name="connsiteY3" fmla="*/ 2374917 h 3962400"/>
              <a:gd name="connsiteX4" fmla="*/ 2556666 w 3576944"/>
              <a:gd name="connsiteY4" fmla="*/ 3962400 h 3962400"/>
              <a:gd name="connsiteX5" fmla="*/ 0 w 3576944"/>
              <a:gd name="connsiteY5" fmla="*/ 3962400 h 3962400"/>
              <a:gd name="connsiteX0" fmla="*/ 0 w 3576944"/>
              <a:gd name="connsiteY0" fmla="*/ 3971291 h 3971291"/>
              <a:gd name="connsiteX1" fmla="*/ 2548734 w 3576944"/>
              <a:gd name="connsiteY1" fmla="*/ 8891 h 3971291"/>
              <a:gd name="connsiteX2" fmla="*/ 3572500 w 3576944"/>
              <a:gd name="connsiteY2" fmla="*/ 0 h 3971291"/>
              <a:gd name="connsiteX3" fmla="*/ 3576944 w 3576944"/>
              <a:gd name="connsiteY3" fmla="*/ 2383808 h 3971291"/>
              <a:gd name="connsiteX4" fmla="*/ 2556666 w 3576944"/>
              <a:gd name="connsiteY4" fmla="*/ 3971291 h 3971291"/>
              <a:gd name="connsiteX5" fmla="*/ 0 w 3576944"/>
              <a:gd name="connsiteY5" fmla="*/ 3971291 h 3971291"/>
              <a:gd name="connsiteX0" fmla="*/ 0 w 3576944"/>
              <a:gd name="connsiteY0" fmla="*/ 3971291 h 3971291"/>
              <a:gd name="connsiteX1" fmla="*/ 2548734 w 3576944"/>
              <a:gd name="connsiteY1" fmla="*/ 31116 h 3971291"/>
              <a:gd name="connsiteX2" fmla="*/ 3572500 w 3576944"/>
              <a:gd name="connsiteY2" fmla="*/ 0 h 3971291"/>
              <a:gd name="connsiteX3" fmla="*/ 3576944 w 3576944"/>
              <a:gd name="connsiteY3" fmla="*/ 2383808 h 3971291"/>
              <a:gd name="connsiteX4" fmla="*/ 2556666 w 3576944"/>
              <a:gd name="connsiteY4" fmla="*/ 3971291 h 3971291"/>
              <a:gd name="connsiteX5" fmla="*/ 0 w 3576944"/>
              <a:gd name="connsiteY5" fmla="*/ 3971291 h 3971291"/>
              <a:gd name="connsiteX0" fmla="*/ 0 w 3578427"/>
              <a:gd name="connsiteY0" fmla="*/ 3944621 h 3944621"/>
              <a:gd name="connsiteX1" fmla="*/ 2548734 w 3578427"/>
              <a:gd name="connsiteY1" fmla="*/ 4446 h 3944621"/>
              <a:gd name="connsiteX2" fmla="*/ 3576946 w 3578427"/>
              <a:gd name="connsiteY2" fmla="*/ 0 h 3944621"/>
              <a:gd name="connsiteX3" fmla="*/ 3576944 w 3578427"/>
              <a:gd name="connsiteY3" fmla="*/ 2357138 h 3944621"/>
              <a:gd name="connsiteX4" fmla="*/ 2556666 w 3578427"/>
              <a:gd name="connsiteY4" fmla="*/ 3944621 h 3944621"/>
              <a:gd name="connsiteX5" fmla="*/ 0 w 3578427"/>
              <a:gd name="connsiteY5" fmla="*/ 3944621 h 39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8427" h="3944621">
                <a:moveTo>
                  <a:pt x="0" y="3944621"/>
                </a:moveTo>
                <a:lnTo>
                  <a:pt x="2548734" y="4446"/>
                </a:lnTo>
                <a:lnTo>
                  <a:pt x="3576946" y="0"/>
                </a:lnTo>
                <a:cubicBezTo>
                  <a:pt x="3578427" y="790157"/>
                  <a:pt x="3575463" y="1566981"/>
                  <a:pt x="3576944" y="2357138"/>
                </a:cubicBezTo>
                <a:lnTo>
                  <a:pt x="2556666" y="3944621"/>
                </a:lnTo>
                <a:lnTo>
                  <a:pt x="0" y="3944621"/>
                </a:lnTo>
                <a:close/>
              </a:path>
            </a:pathLst>
          </a:cu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8"/>
          <p:cNvSpPr>
            <a:spLocks noGrp="1"/>
          </p:cNvSpPr>
          <p:nvPr>
            <p:ph type="body" sz="quarter" idx="14" hasCustomPrompt="1"/>
          </p:nvPr>
        </p:nvSpPr>
        <p:spPr bwMode="gray">
          <a:xfrm>
            <a:off x="913784" y="771428"/>
            <a:ext cx="4496674" cy="184666"/>
          </a:xfrm>
          <a:prstGeom prst="rect">
            <a:avLst/>
          </a:prstGeom>
        </p:spPr>
        <p:txBody>
          <a:bodyPr lIns="0" tIns="0" rIns="0" bIns="0" anchor="b" anchorCtr="0">
            <a:spAutoFit/>
          </a:bodyPr>
          <a:lstStyle>
            <a:lvl1pPr marL="0" marR="0" indent="0" algn="l" defTabSz="64008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vl2pPr marL="0" indent="0" algn="l">
              <a:buNone/>
              <a:defRPr sz="1200"/>
            </a:lvl2pPr>
            <a:lvl3pPr marL="0" indent="0" algn="l">
              <a:buNone/>
              <a:defRPr sz="1200"/>
            </a:lvl3pPr>
            <a:lvl4pPr marL="0" indent="0" algn="l">
              <a:buNone/>
              <a:defRPr sz="1200"/>
            </a:lvl4pPr>
            <a:lvl5pPr marL="0" indent="0" algn="l">
              <a:buNone/>
              <a:defRPr sz="1200"/>
            </a:lvl5pPr>
          </a:lstStyle>
          <a:p>
            <a:pPr lvl="0"/>
            <a:r>
              <a:rPr lang="en-US" dirty="0" smtClean="0"/>
              <a:t>Click to Add Institution Name (If You Need to Customize)</a:t>
            </a:r>
          </a:p>
        </p:txBody>
      </p:sp>
      <p:sp>
        <p:nvSpPr>
          <p:cNvPr id="9" name="Text Placeholder 8"/>
          <p:cNvSpPr>
            <a:spLocks noGrp="1"/>
          </p:cNvSpPr>
          <p:nvPr>
            <p:ph type="body" sz="quarter" idx="15" hasCustomPrompt="1"/>
          </p:nvPr>
        </p:nvSpPr>
        <p:spPr bwMode="gray">
          <a:xfrm>
            <a:off x="913784" y="1020291"/>
            <a:ext cx="4496674" cy="184666"/>
          </a:xfrm>
          <a:prstGeom prst="rect">
            <a:avLst/>
          </a:prstGeom>
        </p:spPr>
        <p:txBody>
          <a:bodyPr lIns="0" tIns="0" rIns="0" bIns="0" anchor="b" anchorCtr="0">
            <a:spAutoFit/>
          </a:bodyPr>
          <a:lstStyle>
            <a:lvl1pPr marL="0" marR="0" indent="0" algn="l" defTabSz="640080" rtl="0" eaLnBrk="1" fontAlgn="auto" latinLnBrk="0" hangingPunct="1">
              <a:lnSpc>
                <a:spcPct val="100000"/>
              </a:lnSpc>
              <a:spcBef>
                <a:spcPts val="0"/>
              </a:spcBef>
              <a:spcAft>
                <a:spcPts val="0"/>
              </a:spcAft>
              <a:buClrTx/>
              <a:buSzTx/>
              <a:buFont typeface="Arial" pitchFamily="34" charset="0"/>
              <a:buNone/>
              <a:tabLst/>
              <a:defRPr sz="1200" b="0">
                <a:solidFill>
                  <a:schemeClr val="tx1"/>
                </a:solidFill>
              </a:defRPr>
            </a:lvl1pPr>
            <a:lvl2pPr marL="0" indent="0" algn="l">
              <a:buNone/>
              <a:defRPr sz="1200"/>
            </a:lvl2pPr>
            <a:lvl3pPr marL="0" indent="0" algn="l">
              <a:buNone/>
              <a:defRPr sz="1200"/>
            </a:lvl3pPr>
            <a:lvl4pPr marL="0" indent="0" algn="l">
              <a:buNone/>
              <a:defRPr sz="1200"/>
            </a:lvl4pPr>
            <a:lvl5pPr marL="0" indent="0" algn="l">
              <a:buNone/>
              <a:defRPr sz="1200"/>
            </a:lvl5pPr>
          </a:lstStyle>
          <a:p>
            <a:pPr lvl="0"/>
            <a:r>
              <a:rPr lang="en-US" dirty="0" smtClean="0"/>
              <a:t>Click to Add Date of Presentation (If You Need to Customize)</a:t>
            </a:r>
          </a:p>
        </p:txBody>
      </p:sp>
      <p:sp>
        <p:nvSpPr>
          <p:cNvPr id="12" name="TextBox 11"/>
          <p:cNvSpPr txBox="1"/>
          <p:nvPr userDrawn="1"/>
        </p:nvSpPr>
        <p:spPr bwMode="gray">
          <a:xfrm>
            <a:off x="201703" y="4523275"/>
            <a:ext cx="2204936" cy="92333"/>
          </a:xfrm>
          <a:prstGeom prst="rect">
            <a:avLst/>
          </a:prstGeom>
          <a:noFill/>
        </p:spPr>
        <p:txBody>
          <a:bodyPr wrap="square" lIns="0" tIns="0" rIns="0" bIns="0" rtlCol="0" anchor="t"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accent3"/>
                </a:solidFill>
                <a:effectLst/>
                <a:uLnTx/>
                <a:uFillTx/>
                <a:latin typeface="+mn-lt"/>
                <a:ea typeface="+mn-ea"/>
                <a:cs typeface="+mn-cs"/>
              </a:rPr>
              <a:t>©2014 The Advisory Board Company • </a:t>
            </a:r>
            <a:r>
              <a:rPr kumimoji="0" lang="en-US" sz="600" b="1" i="0" u="none" strike="noStrike" kern="1200" cap="none" spc="0" normalizeH="0" baseline="0" noProof="0" dirty="0" smtClean="0">
                <a:ln>
                  <a:noFill/>
                </a:ln>
                <a:solidFill>
                  <a:schemeClr val="accent3"/>
                </a:solidFill>
                <a:effectLst/>
                <a:uLnTx/>
                <a:uFillTx/>
                <a:latin typeface="+mn-lt"/>
                <a:ea typeface="+mn-ea"/>
                <a:cs typeface="+mn-cs"/>
              </a:rPr>
              <a:t>advisory.com</a:t>
            </a:r>
            <a:endParaRPr kumimoji="0" lang="en-US" sz="600" b="0" i="0" u="none" strike="noStrike" kern="1200" cap="none" spc="0" normalizeH="0" baseline="0" noProof="0" dirty="0" smtClean="0">
              <a:ln>
                <a:noFill/>
              </a:ln>
              <a:solidFill>
                <a:schemeClr val="accent3"/>
              </a:solidFill>
              <a:effectLst/>
              <a:uLnTx/>
              <a:uFillTx/>
              <a:latin typeface="+mn-lt"/>
              <a:ea typeface="+mn-ea"/>
              <a:cs typeface="+mn-cs"/>
            </a:endParaRPr>
          </a:p>
        </p:txBody>
      </p:sp>
    </p:spTree>
    <p:extLst>
      <p:ext uri="{BB962C8B-B14F-4D97-AF65-F5344CB8AC3E}">
        <p14:creationId xmlns:p14="http://schemas.microsoft.com/office/powerpoint/2010/main" val="859499012"/>
      </p:ext>
    </p:extLst>
  </p:cSld>
  <p:clrMapOvr>
    <a:masterClrMapping/>
  </p:clrMapOvr>
</p:sldLayout>
</file>

<file path=ppt/slideLayouts/slideLayouts/slideLayout15.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Road Map 3">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0" name="Rectangle 29"/>
          <p:cNvSpPr/>
          <p:nvPr userDrawn="1"/>
        </p:nvSpPr>
        <p:spPr bwMode="gray">
          <a:xfrm>
            <a:off x="-1" y="0"/>
            <a:ext cx="2178843" cy="4800600"/>
          </a:xfrm>
          <a:custGeom>
            <a:avLst/>
            <a:gdLst>
              <a:gd name="connsiteX0" fmla="*/ 0 w 6400800"/>
              <a:gd name="connsiteY0" fmla="*/ 0 h 4800600"/>
              <a:gd name="connsiteX1" fmla="*/ 6400800 w 6400800"/>
              <a:gd name="connsiteY1" fmla="*/ 0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36593 w 6400800"/>
              <a:gd name="connsiteY1" fmla="*/ 12789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19924 w 6400800"/>
              <a:gd name="connsiteY1" fmla="*/ 883 h 4800600"/>
              <a:gd name="connsiteX2" fmla="*/ 6400800 w 6400800"/>
              <a:gd name="connsiteY2" fmla="*/ 4800600 h 4800600"/>
              <a:gd name="connsiteX3" fmla="*/ 0 w 6400800"/>
              <a:gd name="connsiteY3" fmla="*/ 4800600 h 4800600"/>
              <a:gd name="connsiteX4" fmla="*/ 0 w 6400800"/>
              <a:gd name="connsiteY4" fmla="*/ 0 h 4800600"/>
              <a:gd name="connsiteX0" fmla="*/ 0 w 3212306"/>
              <a:gd name="connsiteY0" fmla="*/ 0 h 4802981"/>
              <a:gd name="connsiteX1" fmla="*/ 219924 w 3212306"/>
              <a:gd name="connsiteY1" fmla="*/ 883 h 4802981"/>
              <a:gd name="connsiteX2" fmla="*/ 3212306 w 3212306"/>
              <a:gd name="connsiteY2" fmla="*/ 4802981 h 4802981"/>
              <a:gd name="connsiteX3" fmla="*/ 0 w 3212306"/>
              <a:gd name="connsiteY3" fmla="*/ 4800600 h 4802981"/>
              <a:gd name="connsiteX4" fmla="*/ 0 w 3212306"/>
              <a:gd name="connsiteY4" fmla="*/ 0 h 4802981"/>
              <a:gd name="connsiteX0" fmla="*/ 0 w 2178843"/>
              <a:gd name="connsiteY0" fmla="*/ 0 h 4800600"/>
              <a:gd name="connsiteX1" fmla="*/ 219924 w 2178843"/>
              <a:gd name="connsiteY1" fmla="*/ 883 h 4800600"/>
              <a:gd name="connsiteX2" fmla="*/ 2178843 w 2178843"/>
              <a:gd name="connsiteY2" fmla="*/ 4800600 h 4800600"/>
              <a:gd name="connsiteX3" fmla="*/ 0 w 2178843"/>
              <a:gd name="connsiteY3" fmla="*/ 4800600 h 4800600"/>
              <a:gd name="connsiteX4" fmla="*/ 0 w 2178843"/>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843" h="4800600">
                <a:moveTo>
                  <a:pt x="0" y="0"/>
                </a:moveTo>
                <a:lnTo>
                  <a:pt x="219924" y="883"/>
                </a:lnTo>
                <a:lnTo>
                  <a:pt x="2178843" y="4800600"/>
                </a:lnTo>
                <a:lnTo>
                  <a:pt x="0" y="4800600"/>
                </a:lnTo>
                <a:lnTo>
                  <a:pt x="0" y="0"/>
                </a:lnTo>
                <a:close/>
              </a:path>
            </a:pathLst>
          </a:custGeom>
          <a:solidFill>
            <a:srgbClr val="53636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lvl="0" algn="ctr">
              <a:spcBef>
                <a:spcPts val="500"/>
              </a:spcBef>
            </a:pPr>
            <a:endParaRPr lang="en-US" sz="1000" dirty="0" err="1" smtClean="0">
              <a:solidFill>
                <a:schemeClr val="bg1"/>
              </a:solidFill>
            </a:endParaRPr>
          </a:p>
        </p:txBody>
      </p:sp>
      <p:sp>
        <p:nvSpPr>
          <p:cNvPr id="3" name="TextBox 2"/>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2"/>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2"/>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2"/>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12" name="Rectangle 11"/>
          <p:cNvSpPr/>
          <p:nvPr userDrawn="1"/>
        </p:nvSpPr>
        <p:spPr bwMode="gray">
          <a:xfrm>
            <a:off x="5181963" y="-2355"/>
            <a:ext cx="891898" cy="410584"/>
          </a:xfrm>
          <a:custGeom>
            <a:avLst/>
            <a:gdLst>
              <a:gd name="connsiteX0" fmla="*/ 0 w 891898"/>
              <a:gd name="connsiteY0" fmla="*/ 0 h 504825"/>
              <a:gd name="connsiteX1" fmla="*/ 891898 w 891898"/>
              <a:gd name="connsiteY1" fmla="*/ 0 h 504825"/>
              <a:gd name="connsiteX2" fmla="*/ 891898 w 891898"/>
              <a:gd name="connsiteY2" fmla="*/ 504825 h 504825"/>
              <a:gd name="connsiteX3" fmla="*/ 0 w 891898"/>
              <a:gd name="connsiteY3" fmla="*/ 504825 h 504825"/>
              <a:gd name="connsiteX4" fmla="*/ 0 w 891898"/>
              <a:gd name="connsiteY4" fmla="*/ 0 h 504825"/>
              <a:gd name="connsiteX0" fmla="*/ 891898 w 983338"/>
              <a:gd name="connsiteY0" fmla="*/ 0 h 504825"/>
              <a:gd name="connsiteX1" fmla="*/ 891898 w 983338"/>
              <a:gd name="connsiteY1" fmla="*/ 504825 h 504825"/>
              <a:gd name="connsiteX2" fmla="*/ 0 w 983338"/>
              <a:gd name="connsiteY2" fmla="*/ 504825 h 504825"/>
              <a:gd name="connsiteX3" fmla="*/ 0 w 983338"/>
              <a:gd name="connsiteY3" fmla="*/ 0 h 504825"/>
              <a:gd name="connsiteX4" fmla="*/ 983338 w 983338"/>
              <a:gd name="connsiteY4" fmla="*/ 91440 h 504825"/>
              <a:gd name="connsiteX0" fmla="*/ 891898 w 891898"/>
              <a:gd name="connsiteY0" fmla="*/ 0 h 504825"/>
              <a:gd name="connsiteX1" fmla="*/ 891898 w 891898"/>
              <a:gd name="connsiteY1" fmla="*/ 504825 h 504825"/>
              <a:gd name="connsiteX2" fmla="*/ 0 w 891898"/>
              <a:gd name="connsiteY2" fmla="*/ 504825 h 504825"/>
              <a:gd name="connsiteX3" fmla="*/ 0 w 891898"/>
              <a:gd name="connsiteY3" fmla="*/ 0 h 504825"/>
            </a:gdLst>
            <a:ahLst/>
            <a:cxnLst>
              <a:cxn ang="0">
                <a:pos x="connsiteX0" y="connsiteY0"/>
              </a:cxn>
              <a:cxn ang="0">
                <a:pos x="connsiteX1" y="connsiteY1"/>
              </a:cxn>
              <a:cxn ang="0">
                <a:pos x="connsiteX2" y="connsiteY2"/>
              </a:cxn>
              <a:cxn ang="0">
                <a:pos x="connsiteX3" y="connsiteY3"/>
              </a:cxn>
            </a:cxnLst>
            <a:rect l="l" t="t" r="r" b="b"/>
            <a:pathLst>
              <a:path w="891898" h="504825">
                <a:moveTo>
                  <a:pt x="891898" y="0"/>
                </a:moveTo>
                <a:lnTo>
                  <a:pt x="891898" y="504825"/>
                </a:lnTo>
                <a:lnTo>
                  <a:pt x="0" y="504825"/>
                </a:lnTo>
                <a:lnTo>
                  <a:pt x="0" y="0"/>
                </a:lnTo>
              </a:path>
            </a:pathLst>
          </a:custGeom>
          <a:solidFill>
            <a:schemeClr val="accent6"/>
          </a:solid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13" name="TextBox 12"/>
          <p:cNvSpPr txBox="1"/>
          <p:nvPr userDrawn="1"/>
        </p:nvSpPr>
        <p:spPr bwMode="gray">
          <a:xfrm>
            <a:off x="786450" y="1980218"/>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2</a:t>
            </a:r>
          </a:p>
        </p:txBody>
      </p:sp>
      <p:sp>
        <p:nvSpPr>
          <p:cNvPr id="14" name="TextBox 13"/>
          <p:cNvSpPr txBox="1"/>
          <p:nvPr userDrawn="1"/>
        </p:nvSpPr>
        <p:spPr bwMode="gray">
          <a:xfrm>
            <a:off x="1070148" y="2683547"/>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3</a:t>
            </a:r>
          </a:p>
        </p:txBody>
      </p:sp>
      <p:sp>
        <p:nvSpPr>
          <p:cNvPr id="18" name="TextBox 17"/>
          <p:cNvSpPr txBox="1"/>
          <p:nvPr userDrawn="1"/>
        </p:nvSpPr>
        <p:spPr bwMode="gray">
          <a:xfrm>
            <a:off x="502752" y="127688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1</a:t>
            </a:r>
          </a:p>
        </p:txBody>
      </p:sp>
      <p:sp>
        <p:nvSpPr>
          <p:cNvPr id="19" name="Rectangle 18"/>
          <p:cNvSpPr/>
          <p:nvPr userDrawn="1"/>
        </p:nvSpPr>
        <p:spPr bwMode="gray">
          <a:xfrm rot="4080000">
            <a:off x="-1045154" y="2198922"/>
            <a:ext cx="4894855" cy="38840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0" name="Freeform 8"/>
          <p:cNvSpPr>
            <a:spLocks/>
          </p:cNvSpPr>
          <p:nvPr userDrawn="1"/>
        </p:nvSpPr>
        <p:spPr bwMode="gray">
          <a:xfrm rot="639035">
            <a:off x="-205849" y="219242"/>
            <a:ext cx="2804343" cy="4359447"/>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4" fmla="*/ 94 w 10000"/>
              <a:gd name="connsiteY4" fmla="*/ 121 h 1000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0" fmla="*/ 30 w 5015"/>
              <a:gd name="connsiteY0" fmla="*/ 0 h 10000"/>
              <a:gd name="connsiteX1" fmla="*/ 5015 w 5015"/>
              <a:gd name="connsiteY1" fmla="*/ 10000 h 10000"/>
              <a:gd name="connsiteX2" fmla="*/ 0 w 5015"/>
              <a:gd name="connsiteY2" fmla="*/ 10000 h 10000"/>
              <a:gd name="connsiteX0" fmla="*/ 0 w 9940"/>
              <a:gd name="connsiteY0" fmla="*/ 0 h 10000"/>
              <a:gd name="connsiteX1" fmla="*/ 9940 w 9940"/>
              <a:gd name="connsiteY1" fmla="*/ 10000 h 10000"/>
              <a:gd name="connsiteX0" fmla="*/ 0 w 10000"/>
              <a:gd name="connsiteY0" fmla="*/ 0 h 10000"/>
              <a:gd name="connsiteX1" fmla="*/ 2283 w 10000"/>
              <a:gd name="connsiteY1" fmla="*/ 2284 h 10000"/>
              <a:gd name="connsiteX2" fmla="*/ 10000 w 10000"/>
              <a:gd name="connsiteY2" fmla="*/ 10000 h 10000"/>
              <a:gd name="connsiteX0" fmla="*/ 0 w 10000"/>
              <a:gd name="connsiteY0" fmla="*/ 0 h 10000"/>
              <a:gd name="connsiteX1" fmla="*/ 2283 w 10000"/>
              <a:gd name="connsiteY1" fmla="*/ 2284 h 10000"/>
              <a:gd name="connsiteX2" fmla="*/ 8070 w 10000"/>
              <a:gd name="connsiteY2" fmla="*/ 8072 h 10000"/>
              <a:gd name="connsiteX3" fmla="*/ 10000 w 10000"/>
              <a:gd name="connsiteY3" fmla="*/ 10000 h 10000"/>
              <a:gd name="connsiteX0" fmla="*/ 0 w 7717"/>
              <a:gd name="connsiteY0" fmla="*/ 0 h 7716"/>
              <a:gd name="connsiteX1" fmla="*/ 5787 w 7717"/>
              <a:gd name="connsiteY1" fmla="*/ 5788 h 7716"/>
              <a:gd name="connsiteX2" fmla="*/ 7717 w 7717"/>
              <a:gd name="connsiteY2" fmla="*/ 7716 h 7716"/>
              <a:gd name="connsiteX0" fmla="*/ 0 w 7499"/>
              <a:gd name="connsiteY0" fmla="*/ 0 h 7501"/>
              <a:gd name="connsiteX1" fmla="*/ 7499 w 7499"/>
              <a:gd name="connsiteY1" fmla="*/ 7501 h 7501"/>
            </a:gdLst>
            <a:ahLst/>
            <a:cxnLst>
              <a:cxn ang="0">
                <a:pos x="connsiteX0" y="connsiteY0"/>
              </a:cxn>
              <a:cxn ang="0">
                <a:pos x="connsiteX1" y="connsiteY1"/>
              </a:cxn>
            </a:cxnLst>
            <a:rect l="l" t="t" r="r" b="b"/>
            <a:pathLst>
              <a:path w="7499" h="7501">
                <a:moveTo>
                  <a:pt x="0" y="0"/>
                </a:moveTo>
                <a:lnTo>
                  <a:pt x="7499" y="7501"/>
                </a:lnTo>
              </a:path>
            </a:pathLst>
          </a:custGeom>
          <a:noFill/>
          <a:ln w="63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userDrawn="1"/>
        </p:nvSpPr>
        <p:spPr bwMode="gray">
          <a:xfrm>
            <a:off x="5181963" y="184256"/>
            <a:ext cx="891898" cy="184666"/>
          </a:xfrm>
          <a:prstGeom prst="rect">
            <a:avLst/>
          </a:prstGeom>
          <a:noFill/>
        </p:spPr>
        <p:txBody>
          <a:bodyPr wrap="square" lIns="0" tIns="0" rIns="0" bIns="0" rtlCol="0" anchor="b" anchorCtr="0">
            <a:spAutoFit/>
          </a:bodyPr>
          <a:lstStyle/>
          <a:p>
            <a:pPr algn="ctr"/>
            <a:r>
              <a:rPr lang="en-US" sz="1200" b="0" dirty="0" smtClean="0">
                <a:solidFill>
                  <a:schemeClr val="bg1"/>
                </a:solidFill>
                <a:latin typeface="Arial" pitchFamily="34" charset="0"/>
                <a:cs typeface="Arial" pitchFamily="34" charset="0"/>
              </a:rPr>
              <a:t>Road</a:t>
            </a:r>
            <a:r>
              <a:rPr lang="en-US" sz="1200" b="0" baseline="0" dirty="0" smtClean="0">
                <a:solidFill>
                  <a:schemeClr val="bg1"/>
                </a:solidFill>
                <a:latin typeface="Arial" pitchFamily="34" charset="0"/>
                <a:cs typeface="Arial" pitchFamily="34" charset="0"/>
              </a:rPr>
              <a:t> Map</a:t>
            </a:r>
            <a:endParaRPr lang="en-US" sz="1200" b="0" dirty="0" smtClean="0">
              <a:solidFill>
                <a:schemeClr val="bg1"/>
              </a:solidFill>
              <a:latin typeface="Arial" pitchFamily="34" charset="0"/>
              <a:cs typeface="Arial" pitchFamily="34" charset="0"/>
            </a:endParaRPr>
          </a:p>
        </p:txBody>
      </p:sp>
      <p:sp>
        <p:nvSpPr>
          <p:cNvPr id="6" name="Text Placeholder 5"/>
          <p:cNvSpPr>
            <a:spLocks noGrp="1"/>
          </p:cNvSpPr>
          <p:nvPr>
            <p:ph type="body" sz="quarter" idx="25" hasCustomPrompt="1"/>
          </p:nvPr>
        </p:nvSpPr>
        <p:spPr>
          <a:xfrm>
            <a:off x="1089420" y="1446167"/>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23" name="Text Placeholder 4"/>
          <p:cNvSpPr>
            <a:spLocks noGrp="1"/>
          </p:cNvSpPr>
          <p:nvPr>
            <p:ph type="body" sz="quarter" idx="24" hasCustomPrompt="1"/>
          </p:nvPr>
        </p:nvSpPr>
        <p:spPr>
          <a:xfrm>
            <a:off x="1341574" y="2118717"/>
            <a:ext cx="4585813" cy="215444"/>
          </a:xfrm>
          <a:prstGeom prst="rect">
            <a:avLst/>
          </a:prstGeom>
        </p:spPr>
        <p:txBody>
          <a:bodyPr wrap="square" lIns="0" tIns="0" rIns="0" bIns="0" anchor="ctr" anchorCtr="0">
            <a:spAutoFit/>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Section Title – Arial 14pt Regular, White, Use Title Case</a:t>
            </a:r>
            <a:endParaRPr lang="en-US" dirty="0"/>
          </a:p>
        </p:txBody>
      </p:sp>
      <p:sp>
        <p:nvSpPr>
          <p:cNvPr id="11" name="Text Placeholder 10"/>
          <p:cNvSpPr>
            <a:spLocks noGrp="1"/>
          </p:cNvSpPr>
          <p:nvPr>
            <p:ph type="body" sz="quarter" idx="26" hasCustomPrompt="1"/>
          </p:nvPr>
        </p:nvSpPr>
        <p:spPr>
          <a:xfrm>
            <a:off x="1560779" y="2852825"/>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bg1"/>
                </a:solidFill>
              </a:defRPr>
            </a:lvl2pPr>
            <a:lvl3pPr marL="228600" indent="0">
              <a:buNone/>
              <a:defRPr sz="900">
                <a:solidFill>
                  <a:schemeClr val="bg1"/>
                </a:solidFill>
              </a:defRPr>
            </a:lvl3pPr>
            <a:lvl4pPr marL="342900" indent="0">
              <a:buNone/>
              <a:defRPr sz="900">
                <a:solidFill>
                  <a:schemeClr val="bg1"/>
                </a:solidFill>
              </a:defRPr>
            </a:lvl4pPr>
            <a:lvl5pPr marL="457200" indent="0">
              <a:buNone/>
              <a:defRPr sz="900">
                <a:solidFill>
                  <a:schemeClr val="bg1"/>
                </a:solidFill>
              </a:defRPr>
            </a:lvl5pPr>
          </a:lstStyle>
          <a:p>
            <a:pPr lvl="0"/>
            <a:r>
              <a:rPr lang="en-US" dirty="0" smtClean="0"/>
              <a:t>Section Title – Arial 10pt Regular, Accent 2, Use Title Case</a:t>
            </a:r>
            <a:endParaRPr lang="en-US" dirty="0"/>
          </a:p>
        </p:txBody>
      </p:sp>
    </p:spTree>
    <p:extLst>
      <p:ext uri="{BB962C8B-B14F-4D97-AF65-F5344CB8AC3E}">
        <p14:creationId xmlns:p14="http://schemas.microsoft.com/office/powerpoint/2010/main" val="2499098891"/>
      </p:ext>
    </p:extLst>
  </p:cSld>
  <p:clrMapOvr>
    <a:overrideClrMapping bg1="lt1" tx1="dk1" bg2="lt2" tx2="dk2" accent1="accent1" accent2="accent2" accent3="accent3" accent4="accent4" accent5="accent5" accent6="accent6" hlink="hlink" folHlink="folHlink"/>
  </p:clrMapOvr>
</p:sldLayout>
</file>

<file path=ppt/slideLayouts/slideLayouts/slideLayout16.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Road Map 8">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0" name="Rectangle 29"/>
          <p:cNvSpPr/>
          <p:nvPr userDrawn="1"/>
        </p:nvSpPr>
        <p:spPr bwMode="gray">
          <a:xfrm>
            <a:off x="-1" y="0"/>
            <a:ext cx="2178843" cy="4800600"/>
          </a:xfrm>
          <a:custGeom>
            <a:avLst/>
            <a:gdLst>
              <a:gd name="connsiteX0" fmla="*/ 0 w 6400800"/>
              <a:gd name="connsiteY0" fmla="*/ 0 h 4800600"/>
              <a:gd name="connsiteX1" fmla="*/ 6400800 w 6400800"/>
              <a:gd name="connsiteY1" fmla="*/ 0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36593 w 6400800"/>
              <a:gd name="connsiteY1" fmla="*/ 12789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19924 w 6400800"/>
              <a:gd name="connsiteY1" fmla="*/ 883 h 4800600"/>
              <a:gd name="connsiteX2" fmla="*/ 6400800 w 6400800"/>
              <a:gd name="connsiteY2" fmla="*/ 4800600 h 4800600"/>
              <a:gd name="connsiteX3" fmla="*/ 0 w 6400800"/>
              <a:gd name="connsiteY3" fmla="*/ 4800600 h 4800600"/>
              <a:gd name="connsiteX4" fmla="*/ 0 w 6400800"/>
              <a:gd name="connsiteY4" fmla="*/ 0 h 4800600"/>
              <a:gd name="connsiteX0" fmla="*/ 0 w 3212306"/>
              <a:gd name="connsiteY0" fmla="*/ 0 h 4802981"/>
              <a:gd name="connsiteX1" fmla="*/ 219924 w 3212306"/>
              <a:gd name="connsiteY1" fmla="*/ 883 h 4802981"/>
              <a:gd name="connsiteX2" fmla="*/ 3212306 w 3212306"/>
              <a:gd name="connsiteY2" fmla="*/ 4802981 h 4802981"/>
              <a:gd name="connsiteX3" fmla="*/ 0 w 3212306"/>
              <a:gd name="connsiteY3" fmla="*/ 4800600 h 4802981"/>
              <a:gd name="connsiteX4" fmla="*/ 0 w 3212306"/>
              <a:gd name="connsiteY4" fmla="*/ 0 h 4802981"/>
              <a:gd name="connsiteX0" fmla="*/ 0 w 2178843"/>
              <a:gd name="connsiteY0" fmla="*/ 0 h 4800600"/>
              <a:gd name="connsiteX1" fmla="*/ 219924 w 2178843"/>
              <a:gd name="connsiteY1" fmla="*/ 883 h 4800600"/>
              <a:gd name="connsiteX2" fmla="*/ 2178843 w 2178843"/>
              <a:gd name="connsiteY2" fmla="*/ 4800600 h 4800600"/>
              <a:gd name="connsiteX3" fmla="*/ 0 w 2178843"/>
              <a:gd name="connsiteY3" fmla="*/ 4800600 h 4800600"/>
              <a:gd name="connsiteX4" fmla="*/ 0 w 2178843"/>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843" h="4800600">
                <a:moveTo>
                  <a:pt x="0" y="0"/>
                </a:moveTo>
                <a:lnTo>
                  <a:pt x="219924" y="883"/>
                </a:lnTo>
                <a:lnTo>
                  <a:pt x="2178843" y="4800600"/>
                </a:lnTo>
                <a:lnTo>
                  <a:pt x="0" y="4800600"/>
                </a:lnTo>
                <a:lnTo>
                  <a:pt x="0" y="0"/>
                </a:lnTo>
                <a:close/>
              </a:path>
            </a:pathLst>
          </a:custGeom>
          <a:solidFill>
            <a:srgbClr val="53636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lvl="0" algn="ctr">
              <a:spcBef>
                <a:spcPts val="500"/>
              </a:spcBef>
            </a:pPr>
            <a:endParaRPr lang="en-US" sz="1000" dirty="0" err="1" smtClean="0">
              <a:solidFill>
                <a:schemeClr val="bg1"/>
              </a:solidFill>
            </a:endParaRPr>
          </a:p>
        </p:txBody>
      </p:sp>
      <p:sp>
        <p:nvSpPr>
          <p:cNvPr id="25" name="TextBox 24"/>
          <p:cNvSpPr txBox="1"/>
          <p:nvPr userDrawn="1"/>
        </p:nvSpPr>
        <p:spPr bwMode="gray">
          <a:xfrm>
            <a:off x="1304319" y="324075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7</a:t>
            </a: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13" name="TextBox 12"/>
          <p:cNvSpPr txBox="1"/>
          <p:nvPr userDrawn="1"/>
        </p:nvSpPr>
        <p:spPr bwMode="gray">
          <a:xfrm>
            <a:off x="461414" y="117622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2</a:t>
            </a:r>
          </a:p>
        </p:txBody>
      </p:sp>
      <p:sp>
        <p:nvSpPr>
          <p:cNvPr id="15" name="TextBox 14"/>
          <p:cNvSpPr txBox="1"/>
          <p:nvPr userDrawn="1"/>
        </p:nvSpPr>
        <p:spPr bwMode="gray">
          <a:xfrm>
            <a:off x="786050" y="2002041"/>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4</a:t>
            </a:r>
          </a:p>
        </p:txBody>
      </p:sp>
      <p:sp>
        <p:nvSpPr>
          <p:cNvPr id="16" name="TextBox 15"/>
          <p:cNvSpPr txBox="1"/>
          <p:nvPr userDrawn="1"/>
        </p:nvSpPr>
        <p:spPr bwMode="gray">
          <a:xfrm>
            <a:off x="1472902" y="3653668"/>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8</a:t>
            </a:r>
          </a:p>
        </p:txBody>
      </p:sp>
      <p:sp>
        <p:nvSpPr>
          <p:cNvPr id="17" name="TextBox 16"/>
          <p:cNvSpPr txBox="1"/>
          <p:nvPr userDrawn="1"/>
        </p:nvSpPr>
        <p:spPr bwMode="gray">
          <a:xfrm>
            <a:off x="967157" y="2414947"/>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5</a:t>
            </a:r>
          </a:p>
        </p:txBody>
      </p:sp>
      <p:sp>
        <p:nvSpPr>
          <p:cNvPr id="18" name="TextBox 17"/>
          <p:cNvSpPr txBox="1"/>
          <p:nvPr userDrawn="1"/>
        </p:nvSpPr>
        <p:spPr bwMode="gray">
          <a:xfrm>
            <a:off x="292833" y="763323"/>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1</a:t>
            </a:r>
          </a:p>
        </p:txBody>
      </p:sp>
      <p:grpSp>
        <p:nvGrpSpPr>
          <p:cNvPr id="2" name="Group 1"/>
          <p:cNvGrpSpPr/>
          <p:nvPr userDrawn="1"/>
        </p:nvGrpSpPr>
        <p:grpSpPr bwMode="gray">
          <a:xfrm>
            <a:off x="629995" y="1589135"/>
            <a:ext cx="274320" cy="492443"/>
            <a:chOff x="842273" y="1726771"/>
            <a:chExt cx="274320" cy="492443"/>
          </a:xfrm>
        </p:grpSpPr>
        <p:sp>
          <p:nvSpPr>
            <p:cNvPr id="14" name="TextBox 13"/>
            <p:cNvSpPr txBox="1"/>
            <p:nvPr userDrawn="1"/>
          </p:nvSpPr>
          <p:spPr bwMode="gray">
            <a:xfrm>
              <a:off x="842273" y="1726771"/>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3</a:t>
              </a:r>
            </a:p>
          </p:txBody>
        </p:sp>
        <p:sp>
          <p:nvSpPr>
            <p:cNvPr id="28" name="Rectangle 27"/>
            <p:cNvSpPr/>
            <p:nvPr userDrawn="1"/>
          </p:nvSpPr>
          <p:spPr bwMode="gray">
            <a:xfrm rot="20240294">
              <a:off x="1002510" y="1948341"/>
              <a:ext cx="18288" cy="49301"/>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grpSp>
      <p:sp>
        <p:nvSpPr>
          <p:cNvPr id="23" name="TextBox 22"/>
          <p:cNvSpPr txBox="1"/>
          <p:nvPr userDrawn="1"/>
        </p:nvSpPr>
        <p:spPr bwMode="gray">
          <a:xfrm>
            <a:off x="1135738" y="2827853"/>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6</a:t>
            </a:r>
          </a:p>
        </p:txBody>
      </p:sp>
      <p:sp>
        <p:nvSpPr>
          <p:cNvPr id="19" name="Rectangle 18"/>
          <p:cNvSpPr/>
          <p:nvPr userDrawn="1"/>
        </p:nvSpPr>
        <p:spPr bwMode="gray">
          <a:xfrm rot="4080000">
            <a:off x="-1099451" y="2197941"/>
            <a:ext cx="5001252" cy="38840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0" name="Freeform 8"/>
          <p:cNvSpPr>
            <a:spLocks/>
          </p:cNvSpPr>
          <p:nvPr userDrawn="1"/>
        </p:nvSpPr>
        <p:spPr bwMode="gray">
          <a:xfrm rot="639035">
            <a:off x="-205849" y="219242"/>
            <a:ext cx="2804343" cy="4359447"/>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4" fmla="*/ 94 w 10000"/>
              <a:gd name="connsiteY4" fmla="*/ 121 h 1000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0" fmla="*/ 30 w 5015"/>
              <a:gd name="connsiteY0" fmla="*/ 0 h 10000"/>
              <a:gd name="connsiteX1" fmla="*/ 5015 w 5015"/>
              <a:gd name="connsiteY1" fmla="*/ 10000 h 10000"/>
              <a:gd name="connsiteX2" fmla="*/ 0 w 5015"/>
              <a:gd name="connsiteY2" fmla="*/ 10000 h 10000"/>
              <a:gd name="connsiteX0" fmla="*/ 0 w 9940"/>
              <a:gd name="connsiteY0" fmla="*/ 0 h 10000"/>
              <a:gd name="connsiteX1" fmla="*/ 9940 w 9940"/>
              <a:gd name="connsiteY1" fmla="*/ 10000 h 10000"/>
              <a:gd name="connsiteX0" fmla="*/ 0 w 10000"/>
              <a:gd name="connsiteY0" fmla="*/ 0 h 10000"/>
              <a:gd name="connsiteX1" fmla="*/ 2283 w 10000"/>
              <a:gd name="connsiteY1" fmla="*/ 2284 h 10000"/>
              <a:gd name="connsiteX2" fmla="*/ 10000 w 10000"/>
              <a:gd name="connsiteY2" fmla="*/ 10000 h 10000"/>
              <a:gd name="connsiteX0" fmla="*/ 0 w 10000"/>
              <a:gd name="connsiteY0" fmla="*/ 0 h 10000"/>
              <a:gd name="connsiteX1" fmla="*/ 2283 w 10000"/>
              <a:gd name="connsiteY1" fmla="*/ 2284 h 10000"/>
              <a:gd name="connsiteX2" fmla="*/ 8070 w 10000"/>
              <a:gd name="connsiteY2" fmla="*/ 8072 h 10000"/>
              <a:gd name="connsiteX3" fmla="*/ 10000 w 10000"/>
              <a:gd name="connsiteY3" fmla="*/ 10000 h 10000"/>
              <a:gd name="connsiteX0" fmla="*/ 0 w 7717"/>
              <a:gd name="connsiteY0" fmla="*/ 0 h 7716"/>
              <a:gd name="connsiteX1" fmla="*/ 5787 w 7717"/>
              <a:gd name="connsiteY1" fmla="*/ 5788 h 7716"/>
              <a:gd name="connsiteX2" fmla="*/ 7717 w 7717"/>
              <a:gd name="connsiteY2" fmla="*/ 7716 h 7716"/>
              <a:gd name="connsiteX0" fmla="*/ 0 w 7499"/>
              <a:gd name="connsiteY0" fmla="*/ 0 h 7501"/>
              <a:gd name="connsiteX1" fmla="*/ 7499 w 7499"/>
              <a:gd name="connsiteY1" fmla="*/ 7501 h 7501"/>
            </a:gdLst>
            <a:ahLst/>
            <a:cxnLst>
              <a:cxn ang="0">
                <a:pos x="connsiteX0" y="connsiteY0"/>
              </a:cxn>
              <a:cxn ang="0">
                <a:pos x="connsiteX1" y="connsiteY1"/>
              </a:cxn>
            </a:cxnLst>
            <a:rect l="l" t="t" r="r" b="b"/>
            <a:pathLst>
              <a:path w="7499" h="7501">
                <a:moveTo>
                  <a:pt x="0" y="0"/>
                </a:moveTo>
                <a:lnTo>
                  <a:pt x="7499" y="7501"/>
                </a:lnTo>
              </a:path>
            </a:pathLst>
          </a:custGeom>
          <a:noFill/>
          <a:ln w="63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11"/>
          <p:cNvSpPr/>
          <p:nvPr userDrawn="1"/>
        </p:nvSpPr>
        <p:spPr bwMode="gray">
          <a:xfrm>
            <a:off x="5181963" y="-2355"/>
            <a:ext cx="891898" cy="410584"/>
          </a:xfrm>
          <a:custGeom>
            <a:avLst/>
            <a:gdLst>
              <a:gd name="connsiteX0" fmla="*/ 0 w 891898"/>
              <a:gd name="connsiteY0" fmla="*/ 0 h 504825"/>
              <a:gd name="connsiteX1" fmla="*/ 891898 w 891898"/>
              <a:gd name="connsiteY1" fmla="*/ 0 h 504825"/>
              <a:gd name="connsiteX2" fmla="*/ 891898 w 891898"/>
              <a:gd name="connsiteY2" fmla="*/ 504825 h 504825"/>
              <a:gd name="connsiteX3" fmla="*/ 0 w 891898"/>
              <a:gd name="connsiteY3" fmla="*/ 504825 h 504825"/>
              <a:gd name="connsiteX4" fmla="*/ 0 w 891898"/>
              <a:gd name="connsiteY4" fmla="*/ 0 h 504825"/>
              <a:gd name="connsiteX0" fmla="*/ 891898 w 983338"/>
              <a:gd name="connsiteY0" fmla="*/ 0 h 504825"/>
              <a:gd name="connsiteX1" fmla="*/ 891898 w 983338"/>
              <a:gd name="connsiteY1" fmla="*/ 504825 h 504825"/>
              <a:gd name="connsiteX2" fmla="*/ 0 w 983338"/>
              <a:gd name="connsiteY2" fmla="*/ 504825 h 504825"/>
              <a:gd name="connsiteX3" fmla="*/ 0 w 983338"/>
              <a:gd name="connsiteY3" fmla="*/ 0 h 504825"/>
              <a:gd name="connsiteX4" fmla="*/ 983338 w 983338"/>
              <a:gd name="connsiteY4" fmla="*/ 91440 h 504825"/>
              <a:gd name="connsiteX0" fmla="*/ 891898 w 891898"/>
              <a:gd name="connsiteY0" fmla="*/ 0 h 504825"/>
              <a:gd name="connsiteX1" fmla="*/ 891898 w 891898"/>
              <a:gd name="connsiteY1" fmla="*/ 504825 h 504825"/>
              <a:gd name="connsiteX2" fmla="*/ 0 w 891898"/>
              <a:gd name="connsiteY2" fmla="*/ 504825 h 504825"/>
              <a:gd name="connsiteX3" fmla="*/ 0 w 891898"/>
              <a:gd name="connsiteY3" fmla="*/ 0 h 504825"/>
            </a:gdLst>
            <a:ahLst/>
            <a:cxnLst>
              <a:cxn ang="0">
                <a:pos x="connsiteX0" y="connsiteY0"/>
              </a:cxn>
              <a:cxn ang="0">
                <a:pos x="connsiteX1" y="connsiteY1"/>
              </a:cxn>
              <a:cxn ang="0">
                <a:pos x="connsiteX2" y="connsiteY2"/>
              </a:cxn>
              <a:cxn ang="0">
                <a:pos x="connsiteX3" y="connsiteY3"/>
              </a:cxn>
            </a:cxnLst>
            <a:rect l="l" t="t" r="r" b="b"/>
            <a:pathLst>
              <a:path w="891898" h="504825">
                <a:moveTo>
                  <a:pt x="891898" y="0"/>
                </a:moveTo>
                <a:lnTo>
                  <a:pt x="891898" y="504825"/>
                </a:lnTo>
                <a:lnTo>
                  <a:pt x="0" y="504825"/>
                </a:lnTo>
                <a:lnTo>
                  <a:pt x="0" y="0"/>
                </a:lnTo>
              </a:path>
            </a:pathLst>
          </a:custGeom>
          <a:solidFill>
            <a:schemeClr val="accent6"/>
          </a:solid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3" name="TextBox 32"/>
          <p:cNvSpPr txBox="1"/>
          <p:nvPr userDrawn="1"/>
        </p:nvSpPr>
        <p:spPr bwMode="gray">
          <a:xfrm>
            <a:off x="5181963" y="184256"/>
            <a:ext cx="891898" cy="184666"/>
          </a:xfrm>
          <a:prstGeom prst="rect">
            <a:avLst/>
          </a:prstGeom>
          <a:noFill/>
        </p:spPr>
        <p:txBody>
          <a:bodyPr wrap="square" lIns="0" tIns="0" rIns="0" bIns="0" rtlCol="0" anchor="b" anchorCtr="0">
            <a:spAutoFit/>
          </a:bodyPr>
          <a:lstStyle/>
          <a:p>
            <a:pPr algn="ctr"/>
            <a:r>
              <a:rPr lang="en-US" sz="1200" b="0" dirty="0" smtClean="0">
                <a:solidFill>
                  <a:schemeClr val="bg1"/>
                </a:solidFill>
                <a:latin typeface="Arial" pitchFamily="34" charset="0"/>
                <a:cs typeface="Arial" pitchFamily="34" charset="0"/>
              </a:rPr>
              <a:t>Road</a:t>
            </a:r>
            <a:r>
              <a:rPr lang="en-US" sz="1200" b="0" baseline="0" dirty="0" smtClean="0">
                <a:solidFill>
                  <a:schemeClr val="bg1"/>
                </a:solidFill>
                <a:latin typeface="Arial" pitchFamily="34" charset="0"/>
                <a:cs typeface="Arial" pitchFamily="34" charset="0"/>
              </a:rPr>
              <a:t> Map</a:t>
            </a:r>
            <a:endParaRPr lang="en-US" sz="1200" b="0" dirty="0" smtClean="0">
              <a:solidFill>
                <a:schemeClr val="bg1"/>
              </a:solidFill>
              <a:latin typeface="Arial" pitchFamily="34" charset="0"/>
              <a:cs typeface="Arial" pitchFamily="34" charset="0"/>
            </a:endParaRPr>
          </a:p>
        </p:txBody>
      </p:sp>
      <p:sp>
        <p:nvSpPr>
          <p:cNvPr id="37" name="TextBox 36"/>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2"/>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2"/>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2"/>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48" name="Text Placeholder 5"/>
          <p:cNvSpPr>
            <a:spLocks noGrp="1"/>
          </p:cNvSpPr>
          <p:nvPr>
            <p:ph type="body" sz="quarter" idx="25" hasCustomPrompt="1"/>
          </p:nvPr>
        </p:nvSpPr>
        <p:spPr>
          <a:xfrm>
            <a:off x="887620" y="932600"/>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49" name="Text Placeholder 4"/>
          <p:cNvSpPr>
            <a:spLocks noGrp="1"/>
          </p:cNvSpPr>
          <p:nvPr>
            <p:ph type="body" sz="quarter" idx="24" hasCustomPrompt="1"/>
          </p:nvPr>
        </p:nvSpPr>
        <p:spPr>
          <a:xfrm>
            <a:off x="1053142" y="1314728"/>
            <a:ext cx="4585813" cy="215444"/>
          </a:xfrm>
          <a:prstGeom prst="rect">
            <a:avLst/>
          </a:prstGeom>
        </p:spPr>
        <p:txBody>
          <a:bodyPr wrap="square" lIns="0" tIns="0" rIns="0" bIns="0" anchor="ctr" anchorCtr="0">
            <a:spAutoFit/>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Section Title – Arial 14pt Regular, White, Use Title Case</a:t>
            </a:r>
            <a:endParaRPr lang="en-US" dirty="0"/>
          </a:p>
        </p:txBody>
      </p:sp>
      <p:sp>
        <p:nvSpPr>
          <p:cNvPr id="50" name="Text Placeholder 10"/>
          <p:cNvSpPr>
            <a:spLocks noGrp="1"/>
          </p:cNvSpPr>
          <p:nvPr>
            <p:ph type="body" sz="quarter" idx="26" hasCustomPrompt="1"/>
          </p:nvPr>
        </p:nvSpPr>
        <p:spPr>
          <a:xfrm>
            <a:off x="1218664" y="1758412"/>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bg1"/>
                </a:solidFill>
              </a:defRPr>
            </a:lvl2pPr>
            <a:lvl3pPr marL="228600" indent="0">
              <a:buNone/>
              <a:defRPr sz="900">
                <a:solidFill>
                  <a:schemeClr val="bg1"/>
                </a:solidFill>
              </a:defRPr>
            </a:lvl3pPr>
            <a:lvl4pPr marL="342900" indent="0">
              <a:buNone/>
              <a:defRPr sz="900">
                <a:solidFill>
                  <a:schemeClr val="bg1"/>
                </a:solidFill>
              </a:defRPr>
            </a:lvl4pPr>
            <a:lvl5pPr marL="457200" indent="0">
              <a:buNone/>
              <a:defRPr sz="900">
                <a:solidFill>
                  <a:schemeClr val="bg1"/>
                </a:solidFill>
              </a:defRPr>
            </a:lvl5pPr>
          </a:lstStyle>
          <a:p>
            <a:pPr lvl="0"/>
            <a:r>
              <a:rPr lang="en-US" dirty="0" smtClean="0"/>
              <a:t>Section Title – Arial 10pt Regular, Accent 2, Use Title Case</a:t>
            </a:r>
            <a:endParaRPr lang="en-US" dirty="0"/>
          </a:p>
        </p:txBody>
      </p:sp>
      <p:sp>
        <p:nvSpPr>
          <p:cNvPr id="51" name="Text Placeholder 2"/>
          <p:cNvSpPr>
            <a:spLocks noGrp="1"/>
          </p:cNvSpPr>
          <p:nvPr>
            <p:ph type="body" sz="quarter" idx="40" hasCustomPrompt="1"/>
          </p:nvPr>
        </p:nvSpPr>
        <p:spPr>
          <a:xfrm>
            <a:off x="1384186" y="2171318"/>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52" name="Text Placeholder 7"/>
          <p:cNvSpPr>
            <a:spLocks noGrp="1"/>
          </p:cNvSpPr>
          <p:nvPr>
            <p:ph type="body" sz="quarter" idx="41" hasCustomPrompt="1"/>
          </p:nvPr>
        </p:nvSpPr>
        <p:spPr>
          <a:xfrm>
            <a:off x="1549708" y="2584224"/>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53" name="Text Placeholder 5"/>
          <p:cNvSpPr>
            <a:spLocks noGrp="1"/>
          </p:cNvSpPr>
          <p:nvPr>
            <p:ph type="body" sz="quarter" idx="42" hasCustomPrompt="1"/>
          </p:nvPr>
        </p:nvSpPr>
        <p:spPr>
          <a:xfrm>
            <a:off x="1715230" y="2997130"/>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54" name="Text Placeholder 5"/>
          <p:cNvSpPr>
            <a:spLocks noGrp="1"/>
          </p:cNvSpPr>
          <p:nvPr>
            <p:ph type="body" sz="quarter" idx="43" hasCustomPrompt="1"/>
          </p:nvPr>
        </p:nvSpPr>
        <p:spPr>
          <a:xfrm>
            <a:off x="1880752" y="3410036"/>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7" name="Text Placeholder 6"/>
          <p:cNvSpPr>
            <a:spLocks noGrp="1"/>
          </p:cNvSpPr>
          <p:nvPr>
            <p:ph type="body" sz="quarter" idx="44" hasCustomPrompt="1"/>
          </p:nvPr>
        </p:nvSpPr>
        <p:spPr>
          <a:xfrm>
            <a:off x="2046275" y="3822945"/>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Tree>
    <p:extLst>
      <p:ext uri="{BB962C8B-B14F-4D97-AF65-F5344CB8AC3E}">
        <p14:creationId xmlns:p14="http://schemas.microsoft.com/office/powerpoint/2010/main" val="3586289546"/>
      </p:ext>
    </p:extLst>
  </p:cSld>
  <p:clrMapOvr>
    <a:overrideClrMapping bg1="lt1" tx1="dk1" bg2="lt2" tx2="dk2" accent1="accent1" accent2="accent2" accent3="accent3" accent4="accent4" accent5="accent5" accent6="accent6" hlink="hlink" folHlink="folHlink"/>
  </p:clrMapOvr>
</p:sldLayout>
</file>

<file path=ppt/slideLayouts/slideLayouts/slideLayout17.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cxnSp>
        <p:nvCxnSpPr>
          <p:cNvPr id="20" name="Straight Connector 19"/>
          <p:cNvCxnSpPr/>
          <p:nvPr userDrawn="1"/>
        </p:nvCxnSpPr>
        <p:spPr bwMode="gray">
          <a:xfrm>
            <a:off x="320675" y="1219200"/>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320675" y="1584501"/>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gray">
          <a:xfrm>
            <a:off x="320675" y="1949802"/>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320675" y="2315103"/>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320675" y="2680404"/>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320675" y="3045705"/>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320675" y="3411006"/>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320675" y="3776307"/>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gray">
          <a:xfrm>
            <a:off x="320675" y="4141608"/>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a:off x="320675" y="4506913"/>
            <a:ext cx="5759450" cy="0"/>
          </a:xfrm>
          <a:prstGeom prst="line">
            <a:avLst/>
          </a:prstGeom>
          <a:ln>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bwMode="gray">
          <a:xfrm>
            <a:off x="320040" y="318266"/>
            <a:ext cx="4023360" cy="276999"/>
          </a:xfrm>
          <a:prstGeom prst="rect">
            <a:avLst/>
          </a:prstGeom>
          <a:noFill/>
        </p:spPr>
        <p:txBody>
          <a:bodyPr wrap="square" lIns="0" tIns="0" rIns="0" bIns="0" rtlCol="0" anchor="b" anchorCtr="0">
            <a:spAutoFit/>
          </a:bodyPr>
          <a:lstStyle/>
          <a:p>
            <a:r>
              <a:rPr lang="en-US" sz="1800" b="1" dirty="0" smtClean="0">
                <a:solidFill>
                  <a:schemeClr val="bg1"/>
                </a:solidFill>
                <a:latin typeface="Arial" pitchFamily="34" charset="0"/>
                <a:cs typeface="Arial" pitchFamily="34" charset="0"/>
              </a:rPr>
              <a:t>Notes:</a:t>
            </a:r>
          </a:p>
        </p:txBody>
      </p:sp>
    </p:spTree>
  </p:cSld>
  <p:clrMapOvr>
    <a:masterClrMapping/>
  </p:clrMapOvr>
</p:sldLayout>
</file>

<file path=ppt/slideLayouts/slideLayouts/slideLayout18.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Back Cover: Top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547872"/>
      </p:ext>
    </p:extLst>
  </p:cSld>
  <p:clrMapOvr>
    <a:masterClrMapping/>
  </p:clrMapOvr>
</p:sldLayout>
</file>

<file path=ppt/slideLayouts/slideLayouts/slideLayout2.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Road Map 7">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0" name="Rectangle 29"/>
          <p:cNvSpPr/>
          <p:nvPr userDrawn="1"/>
        </p:nvSpPr>
        <p:spPr bwMode="gray">
          <a:xfrm>
            <a:off x="-1" y="0"/>
            <a:ext cx="2178843" cy="4800600"/>
          </a:xfrm>
          <a:custGeom>
            <a:avLst/>
            <a:gdLst>
              <a:gd name="connsiteX0" fmla="*/ 0 w 6400800"/>
              <a:gd name="connsiteY0" fmla="*/ 0 h 4800600"/>
              <a:gd name="connsiteX1" fmla="*/ 6400800 w 6400800"/>
              <a:gd name="connsiteY1" fmla="*/ 0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36593 w 6400800"/>
              <a:gd name="connsiteY1" fmla="*/ 12789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19924 w 6400800"/>
              <a:gd name="connsiteY1" fmla="*/ 883 h 4800600"/>
              <a:gd name="connsiteX2" fmla="*/ 6400800 w 6400800"/>
              <a:gd name="connsiteY2" fmla="*/ 4800600 h 4800600"/>
              <a:gd name="connsiteX3" fmla="*/ 0 w 6400800"/>
              <a:gd name="connsiteY3" fmla="*/ 4800600 h 4800600"/>
              <a:gd name="connsiteX4" fmla="*/ 0 w 6400800"/>
              <a:gd name="connsiteY4" fmla="*/ 0 h 4800600"/>
              <a:gd name="connsiteX0" fmla="*/ 0 w 3212306"/>
              <a:gd name="connsiteY0" fmla="*/ 0 h 4802981"/>
              <a:gd name="connsiteX1" fmla="*/ 219924 w 3212306"/>
              <a:gd name="connsiteY1" fmla="*/ 883 h 4802981"/>
              <a:gd name="connsiteX2" fmla="*/ 3212306 w 3212306"/>
              <a:gd name="connsiteY2" fmla="*/ 4802981 h 4802981"/>
              <a:gd name="connsiteX3" fmla="*/ 0 w 3212306"/>
              <a:gd name="connsiteY3" fmla="*/ 4800600 h 4802981"/>
              <a:gd name="connsiteX4" fmla="*/ 0 w 3212306"/>
              <a:gd name="connsiteY4" fmla="*/ 0 h 4802981"/>
              <a:gd name="connsiteX0" fmla="*/ 0 w 2178843"/>
              <a:gd name="connsiteY0" fmla="*/ 0 h 4800600"/>
              <a:gd name="connsiteX1" fmla="*/ 219924 w 2178843"/>
              <a:gd name="connsiteY1" fmla="*/ 883 h 4800600"/>
              <a:gd name="connsiteX2" fmla="*/ 2178843 w 2178843"/>
              <a:gd name="connsiteY2" fmla="*/ 4800600 h 4800600"/>
              <a:gd name="connsiteX3" fmla="*/ 0 w 2178843"/>
              <a:gd name="connsiteY3" fmla="*/ 4800600 h 4800600"/>
              <a:gd name="connsiteX4" fmla="*/ 0 w 2178843"/>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843" h="4800600">
                <a:moveTo>
                  <a:pt x="0" y="0"/>
                </a:moveTo>
                <a:lnTo>
                  <a:pt x="219924" y="883"/>
                </a:lnTo>
                <a:lnTo>
                  <a:pt x="2178843" y="4800600"/>
                </a:lnTo>
                <a:lnTo>
                  <a:pt x="0" y="4800600"/>
                </a:lnTo>
                <a:lnTo>
                  <a:pt x="0" y="0"/>
                </a:lnTo>
                <a:close/>
              </a:path>
            </a:pathLst>
          </a:custGeom>
          <a:solidFill>
            <a:srgbClr val="53636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lvl="0" algn="ctr">
              <a:spcBef>
                <a:spcPts val="500"/>
              </a:spcBef>
            </a:pPr>
            <a:endParaRPr lang="en-US" sz="1000" dirty="0" err="1" smtClean="0">
              <a:solidFill>
                <a:schemeClr val="bg1"/>
              </a:solidFill>
            </a:endParaRP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13" name="TextBox 12"/>
          <p:cNvSpPr txBox="1"/>
          <p:nvPr userDrawn="1"/>
        </p:nvSpPr>
        <p:spPr bwMode="gray">
          <a:xfrm>
            <a:off x="480339" y="1245047"/>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2</a:t>
            </a:r>
          </a:p>
        </p:txBody>
      </p:sp>
      <p:sp>
        <p:nvSpPr>
          <p:cNvPr id="14" name="TextBox 13"/>
          <p:cNvSpPr txBox="1"/>
          <p:nvPr userDrawn="1"/>
        </p:nvSpPr>
        <p:spPr bwMode="gray">
          <a:xfrm>
            <a:off x="686412" y="1726771"/>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3</a:t>
            </a:r>
          </a:p>
        </p:txBody>
      </p:sp>
      <p:sp>
        <p:nvSpPr>
          <p:cNvPr id="15" name="TextBox 14"/>
          <p:cNvSpPr txBox="1"/>
          <p:nvPr userDrawn="1"/>
        </p:nvSpPr>
        <p:spPr bwMode="gray">
          <a:xfrm>
            <a:off x="873696" y="2208495"/>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4</a:t>
            </a:r>
          </a:p>
        </p:txBody>
      </p:sp>
      <p:sp>
        <p:nvSpPr>
          <p:cNvPr id="16" name="TextBox 15"/>
          <p:cNvSpPr txBox="1"/>
          <p:nvPr userDrawn="1"/>
        </p:nvSpPr>
        <p:spPr bwMode="gray">
          <a:xfrm>
            <a:off x="1460598" y="3653668"/>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7</a:t>
            </a:r>
          </a:p>
        </p:txBody>
      </p:sp>
      <p:sp>
        <p:nvSpPr>
          <p:cNvPr id="17" name="TextBox 16"/>
          <p:cNvSpPr txBox="1"/>
          <p:nvPr userDrawn="1"/>
        </p:nvSpPr>
        <p:spPr bwMode="gray">
          <a:xfrm>
            <a:off x="1073506" y="269021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5</a:t>
            </a:r>
          </a:p>
        </p:txBody>
      </p:sp>
      <p:sp>
        <p:nvSpPr>
          <p:cNvPr id="18" name="TextBox 17"/>
          <p:cNvSpPr txBox="1"/>
          <p:nvPr userDrawn="1"/>
        </p:nvSpPr>
        <p:spPr bwMode="gray">
          <a:xfrm>
            <a:off x="293055" y="763323"/>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1</a:t>
            </a:r>
          </a:p>
        </p:txBody>
      </p:sp>
      <p:sp>
        <p:nvSpPr>
          <p:cNvPr id="23" name="TextBox 22"/>
          <p:cNvSpPr txBox="1"/>
          <p:nvPr userDrawn="1"/>
        </p:nvSpPr>
        <p:spPr bwMode="gray">
          <a:xfrm>
            <a:off x="1267053" y="3171943"/>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6</a:t>
            </a:r>
          </a:p>
        </p:txBody>
      </p:sp>
      <p:sp>
        <p:nvSpPr>
          <p:cNvPr id="19" name="Rectangle 18"/>
          <p:cNvSpPr/>
          <p:nvPr userDrawn="1"/>
        </p:nvSpPr>
        <p:spPr bwMode="gray">
          <a:xfrm rot="4080000">
            <a:off x="-1099451" y="2197941"/>
            <a:ext cx="5001252" cy="38840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0" name="Freeform 8"/>
          <p:cNvSpPr>
            <a:spLocks/>
          </p:cNvSpPr>
          <p:nvPr userDrawn="1"/>
        </p:nvSpPr>
        <p:spPr bwMode="gray">
          <a:xfrm rot="639035">
            <a:off x="-205849" y="219242"/>
            <a:ext cx="2804343" cy="4359447"/>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4" fmla="*/ 94 w 10000"/>
              <a:gd name="connsiteY4" fmla="*/ 121 h 1000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0" fmla="*/ 30 w 5015"/>
              <a:gd name="connsiteY0" fmla="*/ 0 h 10000"/>
              <a:gd name="connsiteX1" fmla="*/ 5015 w 5015"/>
              <a:gd name="connsiteY1" fmla="*/ 10000 h 10000"/>
              <a:gd name="connsiteX2" fmla="*/ 0 w 5015"/>
              <a:gd name="connsiteY2" fmla="*/ 10000 h 10000"/>
              <a:gd name="connsiteX0" fmla="*/ 0 w 9940"/>
              <a:gd name="connsiteY0" fmla="*/ 0 h 10000"/>
              <a:gd name="connsiteX1" fmla="*/ 9940 w 9940"/>
              <a:gd name="connsiteY1" fmla="*/ 10000 h 10000"/>
              <a:gd name="connsiteX0" fmla="*/ 0 w 10000"/>
              <a:gd name="connsiteY0" fmla="*/ 0 h 10000"/>
              <a:gd name="connsiteX1" fmla="*/ 2283 w 10000"/>
              <a:gd name="connsiteY1" fmla="*/ 2284 h 10000"/>
              <a:gd name="connsiteX2" fmla="*/ 10000 w 10000"/>
              <a:gd name="connsiteY2" fmla="*/ 10000 h 10000"/>
              <a:gd name="connsiteX0" fmla="*/ 0 w 10000"/>
              <a:gd name="connsiteY0" fmla="*/ 0 h 10000"/>
              <a:gd name="connsiteX1" fmla="*/ 2283 w 10000"/>
              <a:gd name="connsiteY1" fmla="*/ 2284 h 10000"/>
              <a:gd name="connsiteX2" fmla="*/ 8070 w 10000"/>
              <a:gd name="connsiteY2" fmla="*/ 8072 h 10000"/>
              <a:gd name="connsiteX3" fmla="*/ 10000 w 10000"/>
              <a:gd name="connsiteY3" fmla="*/ 10000 h 10000"/>
              <a:gd name="connsiteX0" fmla="*/ 0 w 7717"/>
              <a:gd name="connsiteY0" fmla="*/ 0 h 7716"/>
              <a:gd name="connsiteX1" fmla="*/ 5787 w 7717"/>
              <a:gd name="connsiteY1" fmla="*/ 5788 h 7716"/>
              <a:gd name="connsiteX2" fmla="*/ 7717 w 7717"/>
              <a:gd name="connsiteY2" fmla="*/ 7716 h 7716"/>
              <a:gd name="connsiteX0" fmla="*/ 0 w 7499"/>
              <a:gd name="connsiteY0" fmla="*/ 0 h 7501"/>
              <a:gd name="connsiteX1" fmla="*/ 7499 w 7499"/>
              <a:gd name="connsiteY1" fmla="*/ 7501 h 7501"/>
            </a:gdLst>
            <a:ahLst/>
            <a:cxnLst>
              <a:cxn ang="0">
                <a:pos x="connsiteX0" y="connsiteY0"/>
              </a:cxn>
              <a:cxn ang="0">
                <a:pos x="connsiteX1" y="connsiteY1"/>
              </a:cxn>
            </a:cxnLst>
            <a:rect l="l" t="t" r="r" b="b"/>
            <a:pathLst>
              <a:path w="7499" h="7501">
                <a:moveTo>
                  <a:pt x="0" y="0"/>
                </a:moveTo>
                <a:lnTo>
                  <a:pt x="7499" y="7501"/>
                </a:lnTo>
              </a:path>
            </a:pathLst>
          </a:custGeom>
          <a:noFill/>
          <a:ln w="63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1"/>
          <p:cNvSpPr/>
          <p:nvPr userDrawn="1"/>
        </p:nvSpPr>
        <p:spPr bwMode="gray">
          <a:xfrm>
            <a:off x="5181963" y="-2355"/>
            <a:ext cx="891898" cy="410584"/>
          </a:xfrm>
          <a:custGeom>
            <a:avLst/>
            <a:gdLst>
              <a:gd name="connsiteX0" fmla="*/ 0 w 891898"/>
              <a:gd name="connsiteY0" fmla="*/ 0 h 504825"/>
              <a:gd name="connsiteX1" fmla="*/ 891898 w 891898"/>
              <a:gd name="connsiteY1" fmla="*/ 0 h 504825"/>
              <a:gd name="connsiteX2" fmla="*/ 891898 w 891898"/>
              <a:gd name="connsiteY2" fmla="*/ 504825 h 504825"/>
              <a:gd name="connsiteX3" fmla="*/ 0 w 891898"/>
              <a:gd name="connsiteY3" fmla="*/ 504825 h 504825"/>
              <a:gd name="connsiteX4" fmla="*/ 0 w 891898"/>
              <a:gd name="connsiteY4" fmla="*/ 0 h 504825"/>
              <a:gd name="connsiteX0" fmla="*/ 891898 w 983338"/>
              <a:gd name="connsiteY0" fmla="*/ 0 h 504825"/>
              <a:gd name="connsiteX1" fmla="*/ 891898 w 983338"/>
              <a:gd name="connsiteY1" fmla="*/ 504825 h 504825"/>
              <a:gd name="connsiteX2" fmla="*/ 0 w 983338"/>
              <a:gd name="connsiteY2" fmla="*/ 504825 h 504825"/>
              <a:gd name="connsiteX3" fmla="*/ 0 w 983338"/>
              <a:gd name="connsiteY3" fmla="*/ 0 h 504825"/>
              <a:gd name="connsiteX4" fmla="*/ 983338 w 983338"/>
              <a:gd name="connsiteY4" fmla="*/ 91440 h 504825"/>
              <a:gd name="connsiteX0" fmla="*/ 891898 w 891898"/>
              <a:gd name="connsiteY0" fmla="*/ 0 h 504825"/>
              <a:gd name="connsiteX1" fmla="*/ 891898 w 891898"/>
              <a:gd name="connsiteY1" fmla="*/ 504825 h 504825"/>
              <a:gd name="connsiteX2" fmla="*/ 0 w 891898"/>
              <a:gd name="connsiteY2" fmla="*/ 504825 h 504825"/>
              <a:gd name="connsiteX3" fmla="*/ 0 w 891898"/>
              <a:gd name="connsiteY3" fmla="*/ 0 h 504825"/>
            </a:gdLst>
            <a:ahLst/>
            <a:cxnLst>
              <a:cxn ang="0">
                <a:pos x="connsiteX0" y="connsiteY0"/>
              </a:cxn>
              <a:cxn ang="0">
                <a:pos x="connsiteX1" y="connsiteY1"/>
              </a:cxn>
              <a:cxn ang="0">
                <a:pos x="connsiteX2" y="connsiteY2"/>
              </a:cxn>
              <a:cxn ang="0">
                <a:pos x="connsiteX3" y="connsiteY3"/>
              </a:cxn>
            </a:cxnLst>
            <a:rect l="l" t="t" r="r" b="b"/>
            <a:pathLst>
              <a:path w="891898" h="504825">
                <a:moveTo>
                  <a:pt x="891898" y="0"/>
                </a:moveTo>
                <a:lnTo>
                  <a:pt x="891898" y="504825"/>
                </a:lnTo>
                <a:lnTo>
                  <a:pt x="0" y="504825"/>
                </a:lnTo>
                <a:lnTo>
                  <a:pt x="0" y="0"/>
                </a:lnTo>
              </a:path>
            </a:pathLst>
          </a:custGeom>
          <a:solidFill>
            <a:schemeClr val="accent6"/>
          </a:solid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6" name="TextBox 25"/>
          <p:cNvSpPr txBox="1"/>
          <p:nvPr userDrawn="1"/>
        </p:nvSpPr>
        <p:spPr bwMode="gray">
          <a:xfrm>
            <a:off x="5181963" y="184256"/>
            <a:ext cx="891898" cy="184666"/>
          </a:xfrm>
          <a:prstGeom prst="rect">
            <a:avLst/>
          </a:prstGeom>
          <a:noFill/>
        </p:spPr>
        <p:txBody>
          <a:bodyPr wrap="square" lIns="0" tIns="0" rIns="0" bIns="0" rtlCol="0" anchor="b" anchorCtr="0">
            <a:spAutoFit/>
          </a:bodyPr>
          <a:lstStyle/>
          <a:p>
            <a:pPr algn="ctr"/>
            <a:r>
              <a:rPr lang="en-US" sz="1200" b="0" dirty="0" smtClean="0">
                <a:solidFill>
                  <a:schemeClr val="bg1"/>
                </a:solidFill>
                <a:latin typeface="Arial" pitchFamily="34" charset="0"/>
                <a:cs typeface="Arial" pitchFamily="34" charset="0"/>
              </a:rPr>
              <a:t>Road</a:t>
            </a:r>
            <a:r>
              <a:rPr lang="en-US" sz="1200" b="0" baseline="0" dirty="0" smtClean="0">
                <a:solidFill>
                  <a:schemeClr val="bg1"/>
                </a:solidFill>
                <a:latin typeface="Arial" pitchFamily="34" charset="0"/>
                <a:cs typeface="Arial" pitchFamily="34" charset="0"/>
              </a:rPr>
              <a:t> Map</a:t>
            </a:r>
            <a:endParaRPr lang="en-US" sz="1200" b="0" dirty="0" smtClean="0">
              <a:solidFill>
                <a:schemeClr val="bg1"/>
              </a:solidFill>
              <a:latin typeface="Arial" pitchFamily="34" charset="0"/>
              <a:cs typeface="Arial" pitchFamily="34" charset="0"/>
            </a:endParaRPr>
          </a:p>
        </p:txBody>
      </p:sp>
      <p:sp>
        <p:nvSpPr>
          <p:cNvPr id="27" name="TextBox 26"/>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2"/>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2"/>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2"/>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47" name="Text Placeholder 5"/>
          <p:cNvSpPr>
            <a:spLocks noGrp="1"/>
          </p:cNvSpPr>
          <p:nvPr>
            <p:ph type="body" sz="quarter" idx="25" hasCustomPrompt="1"/>
          </p:nvPr>
        </p:nvSpPr>
        <p:spPr>
          <a:xfrm>
            <a:off x="887620" y="932600"/>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48" name="Text Placeholder 4"/>
          <p:cNvSpPr>
            <a:spLocks noGrp="1"/>
          </p:cNvSpPr>
          <p:nvPr>
            <p:ph type="body" sz="quarter" idx="24" hasCustomPrompt="1"/>
          </p:nvPr>
        </p:nvSpPr>
        <p:spPr>
          <a:xfrm>
            <a:off x="1080729" y="1383546"/>
            <a:ext cx="4585813" cy="215444"/>
          </a:xfrm>
          <a:prstGeom prst="rect">
            <a:avLst/>
          </a:prstGeom>
        </p:spPr>
        <p:txBody>
          <a:bodyPr wrap="square" lIns="0" tIns="0" rIns="0" bIns="0" anchor="ctr" anchorCtr="0">
            <a:spAutoFit/>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Section Title – Arial 14pt Regular, White, Use Title Case</a:t>
            </a:r>
            <a:endParaRPr lang="en-US" dirty="0"/>
          </a:p>
        </p:txBody>
      </p:sp>
      <p:sp>
        <p:nvSpPr>
          <p:cNvPr id="49" name="Text Placeholder 10"/>
          <p:cNvSpPr>
            <a:spLocks noGrp="1"/>
          </p:cNvSpPr>
          <p:nvPr>
            <p:ph type="body" sz="quarter" idx="26" hasCustomPrompt="1"/>
          </p:nvPr>
        </p:nvSpPr>
        <p:spPr>
          <a:xfrm>
            <a:off x="1273838" y="1896048"/>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bg1"/>
                </a:solidFill>
              </a:defRPr>
            </a:lvl2pPr>
            <a:lvl3pPr marL="228600" indent="0">
              <a:buNone/>
              <a:defRPr sz="900">
                <a:solidFill>
                  <a:schemeClr val="bg1"/>
                </a:solidFill>
              </a:defRPr>
            </a:lvl3pPr>
            <a:lvl4pPr marL="342900" indent="0">
              <a:buNone/>
              <a:defRPr sz="900">
                <a:solidFill>
                  <a:schemeClr val="bg1"/>
                </a:solidFill>
              </a:defRPr>
            </a:lvl4pPr>
            <a:lvl5pPr marL="457200" indent="0">
              <a:buNone/>
              <a:defRPr sz="900">
                <a:solidFill>
                  <a:schemeClr val="bg1"/>
                </a:solidFill>
              </a:defRPr>
            </a:lvl5pPr>
          </a:lstStyle>
          <a:p>
            <a:pPr lvl="0"/>
            <a:r>
              <a:rPr lang="en-US" dirty="0" smtClean="0"/>
              <a:t>Section Title – Arial 10pt Regular, Accent 2, Use Title Case</a:t>
            </a:r>
            <a:endParaRPr lang="en-US" dirty="0"/>
          </a:p>
        </p:txBody>
      </p:sp>
      <p:sp>
        <p:nvSpPr>
          <p:cNvPr id="50" name="Text Placeholder 2"/>
          <p:cNvSpPr>
            <a:spLocks noGrp="1"/>
          </p:cNvSpPr>
          <p:nvPr>
            <p:ph type="body" sz="quarter" idx="37" hasCustomPrompt="1"/>
          </p:nvPr>
        </p:nvSpPr>
        <p:spPr>
          <a:xfrm>
            <a:off x="1466947" y="2377773"/>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51" name="Text Placeholder 7"/>
          <p:cNvSpPr>
            <a:spLocks noGrp="1"/>
          </p:cNvSpPr>
          <p:nvPr>
            <p:ph type="body" sz="quarter" idx="38" hasCustomPrompt="1"/>
          </p:nvPr>
        </p:nvSpPr>
        <p:spPr>
          <a:xfrm>
            <a:off x="1660056" y="2859496"/>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52" name="Text Placeholder 5"/>
          <p:cNvSpPr>
            <a:spLocks noGrp="1"/>
          </p:cNvSpPr>
          <p:nvPr>
            <p:ph type="body" sz="quarter" idx="39" hasCustomPrompt="1"/>
          </p:nvPr>
        </p:nvSpPr>
        <p:spPr>
          <a:xfrm>
            <a:off x="1853165" y="3341221"/>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6" name="Text Placeholder 5"/>
          <p:cNvSpPr>
            <a:spLocks noGrp="1"/>
          </p:cNvSpPr>
          <p:nvPr>
            <p:ph type="body" sz="quarter" idx="40" hasCustomPrompt="1"/>
          </p:nvPr>
        </p:nvSpPr>
        <p:spPr>
          <a:xfrm>
            <a:off x="2046275" y="3822945"/>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Tree>
    <p:extLst>
      <p:ext uri="{BB962C8B-B14F-4D97-AF65-F5344CB8AC3E}">
        <p14:creationId xmlns:p14="http://schemas.microsoft.com/office/powerpoint/2010/main" val="4212344410"/>
      </p:ext>
    </p:extLst>
  </p:cSld>
  <p:clrMapOvr>
    <a:overrideClrMapping bg1="lt1" tx1="dk1" bg2="lt2" tx2="dk2" accent1="accent1" accent2="accent2" accent3="accent3" accent4="accent4" accent5="accent5" accent6="accent6" hlink="hlink" folHlink="folHlink"/>
  </p:clrMapOvr>
</p:sldLayout>
</file>

<file path=ppt/slideLayouts/slideLayouts/slideLayout3.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Impact Slide">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 name="TextBox 2"/>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3"/>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3"/>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3"/>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3"/>
              </a:solidFill>
              <a:effectLst/>
              <a:uLnTx/>
              <a:uFillTx/>
              <a:latin typeface="+mn-lt"/>
              <a:ea typeface="+mn-ea"/>
              <a:cs typeface="+mn-cs"/>
            </a:endParaRP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6" name="Text Placeholder 4"/>
          <p:cNvSpPr>
            <a:spLocks noGrp="1"/>
          </p:cNvSpPr>
          <p:nvPr>
            <p:ph type="body" sz="quarter" idx="21" hasCustomPrompt="1"/>
          </p:nvPr>
        </p:nvSpPr>
        <p:spPr bwMode="gray">
          <a:xfrm>
            <a:off x="320040" y="718356"/>
            <a:ext cx="5759450" cy="215444"/>
          </a:xfrm>
          <a:prstGeom prst="rect">
            <a:avLst/>
          </a:prstGeom>
        </p:spPr>
        <p:txBody>
          <a:bodyPr lIns="0" tIns="0" rIns="0" bIns="0">
            <a:spAutoFit/>
          </a:bodyPr>
          <a:lstStyle>
            <a:lvl1pPr marL="0" indent="0">
              <a:spcBef>
                <a:spcPts val="0"/>
              </a:spcBef>
              <a:buNone/>
              <a:defRPr sz="1400" baseline="0">
                <a:solidFill>
                  <a:schemeClr val="accent3"/>
                </a:solidFill>
              </a:defRPr>
            </a:lvl1pPr>
          </a:lstStyle>
          <a:p>
            <a:pPr lvl="0"/>
            <a:r>
              <a:rPr lang="en-US" dirty="0" smtClean="0"/>
              <a:t>Slide Subtitle – Arial 14pt Regular, Use Title Case</a:t>
            </a:r>
            <a:endParaRPr lang="en-US" dirty="0"/>
          </a:p>
        </p:txBody>
      </p:sp>
      <p:sp>
        <p:nvSpPr>
          <p:cNvPr id="7" name="Text Placeholder 4"/>
          <p:cNvSpPr>
            <a:spLocks noGrp="1"/>
          </p:cNvSpPr>
          <p:nvPr>
            <p:ph type="body" sz="quarter" idx="25" hasCustomPrompt="1"/>
          </p:nvPr>
        </p:nvSpPr>
        <p:spPr bwMode="gray">
          <a:xfrm>
            <a:off x="320040" y="317903"/>
            <a:ext cx="5759450" cy="276999"/>
          </a:xfrm>
          <a:prstGeom prst="rect">
            <a:avLst/>
          </a:prstGeom>
        </p:spPr>
        <p:txBody>
          <a:bodyPr lIns="0" tIns="0" rIns="0" bIns="0" anchor="b" anchorCtr="0">
            <a:spAutoFit/>
          </a:bodyPr>
          <a:lstStyle>
            <a:lvl1pPr marL="0" indent="0">
              <a:spcBef>
                <a:spcPts val="0"/>
              </a:spcBef>
              <a:buNone/>
              <a:defRPr sz="1800" b="1" baseline="0">
                <a:solidFill>
                  <a:schemeClr val="bg1"/>
                </a:solidFill>
              </a:defRPr>
            </a:lvl1pPr>
          </a:lstStyle>
          <a:p>
            <a:pPr lvl="0"/>
            <a:r>
              <a:rPr lang="en-US" dirty="0" smtClean="0"/>
              <a:t>Slide Title – Arial 18pt Bold, Use Title Case</a:t>
            </a:r>
          </a:p>
        </p:txBody>
      </p:sp>
      <p:sp>
        <p:nvSpPr>
          <p:cNvPr id="9" name="Text Placeholder 8"/>
          <p:cNvSpPr>
            <a:spLocks noGrp="1"/>
          </p:cNvSpPr>
          <p:nvPr>
            <p:ph type="body" sz="quarter" idx="26" hasCustomPrompt="1"/>
          </p:nvPr>
        </p:nvSpPr>
        <p:spPr bwMode="gray">
          <a:xfrm>
            <a:off x="1143000" y="1565321"/>
            <a:ext cx="4114800" cy="2011680"/>
          </a:xfrm>
          <a:prstGeom prst="rect">
            <a:avLst/>
          </a:prstGeom>
          <a:noFill/>
          <a:ln>
            <a:noFill/>
          </a:ln>
        </p:spPr>
        <p:txBody>
          <a:bodyPr wrap="square" lIns="0" tIns="0" rIns="0" bIns="0">
            <a:spAutoFit/>
          </a:bodyPr>
          <a:lstStyle>
            <a:lvl1pPr marL="0" marR="0" indent="0" algn="l" defTabSz="640080" rtl="0" eaLnBrk="1" fontAlgn="auto" latinLnBrk="0" hangingPunct="1">
              <a:lnSpc>
                <a:spcPct val="100000"/>
              </a:lnSpc>
              <a:spcBef>
                <a:spcPts val="1200"/>
              </a:spcBef>
              <a:spcAft>
                <a:spcPts val="0"/>
              </a:spcAft>
              <a:buClrTx/>
              <a:buSzTx/>
              <a:buFont typeface="Arial" pitchFamily="34" charset="0"/>
              <a:buNone/>
              <a:tabLst/>
              <a:defRPr sz="1500"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marL="0" marR="0" lvl="0" indent="0" algn="l" defTabSz="640080" rtl="0" eaLnBrk="1" fontAlgn="auto" latinLnBrk="0" hangingPunct="1">
              <a:lnSpc>
                <a:spcPct val="100000"/>
              </a:lnSpc>
              <a:spcBef>
                <a:spcPts val="500"/>
              </a:spcBef>
              <a:spcAft>
                <a:spcPts val="0"/>
              </a:spcAft>
              <a:buClrTx/>
              <a:buSzTx/>
              <a:buFont typeface="Arial" pitchFamily="34" charset="0"/>
              <a:buNone/>
              <a:tabLst/>
              <a:defRPr/>
            </a:pPr>
            <a:r>
              <a:rPr lang="en-US" dirty="0" smtClean="0"/>
              <a:t>Use dark background slides sparingly as impact slides (ex: a single quote, statistic, or large image). See sample impact slides in the ABC PPT On-screen Graphic and Layout Guide.</a:t>
            </a:r>
            <a:br>
              <a:rPr lang="en-US" dirty="0" smtClean="0"/>
            </a:br>
            <a:r>
              <a:rPr lang="en-US" dirty="0" smtClean="0"/>
              <a:t>Impact quote text – Arial 15pt Regular. Keep quote short and minimize slide titling. Be sure to incorporate the large quote graphic from page 117 of the GLG.</a:t>
            </a:r>
          </a:p>
        </p:txBody>
      </p:sp>
      <p:sp>
        <p:nvSpPr>
          <p:cNvPr id="8" name="Text Placeholder 21"/>
          <p:cNvSpPr>
            <a:spLocks noGrp="1"/>
          </p:cNvSpPr>
          <p:nvPr>
            <p:ph type="body" sz="quarter" idx="23" hasCustomPrompt="1"/>
          </p:nvPr>
        </p:nvSpPr>
        <p:spPr bwMode="gray">
          <a:xfrm>
            <a:off x="4412710" y="4619012"/>
            <a:ext cx="1988089" cy="181588"/>
          </a:xfrm>
          <a:prstGeom prst="rect">
            <a:avLst/>
          </a:prstGeom>
        </p:spPr>
        <p:txBody>
          <a:bodyPr lIns="0" tIns="0" rIns="45720" bIns="27432" anchor="b">
            <a:spAutoFit/>
          </a:bodyPr>
          <a:lstStyle>
            <a:lvl1pPr marL="0" indent="0" algn="l">
              <a:spcBef>
                <a:spcPts val="0"/>
              </a:spcBef>
              <a:buNone/>
              <a:defRPr sz="500" baseline="0">
                <a:solidFill>
                  <a:schemeClr val="accent3"/>
                </a:solidFill>
                <a:latin typeface="+mn-lt"/>
              </a:defRPr>
            </a:lvl1pPr>
            <a:lvl2pPr algn="l">
              <a:buNone/>
              <a:defRPr sz="600"/>
            </a:lvl2pPr>
            <a:lvl3pPr algn="l">
              <a:buNone/>
              <a:defRPr sz="600"/>
            </a:lvl3pPr>
            <a:lvl4pPr algn="l">
              <a:buNone/>
              <a:defRPr sz="600"/>
            </a:lvl4pPr>
            <a:lvl5pPr algn="l">
              <a:buNone/>
              <a:defRPr sz="600"/>
            </a:lvl5pPr>
          </a:lstStyle>
          <a:p>
            <a:pPr lvl="0"/>
            <a:r>
              <a:rPr lang="en-US" dirty="0" smtClean="0"/>
              <a:t>Source: Click to add source. Use a single space after “Source:” and a period at the end of the source. Stretch the box to the left as needed.</a:t>
            </a:r>
            <a:endParaRPr lang="en-US" dirty="0"/>
          </a:p>
        </p:txBody>
      </p:sp>
    </p:spTree>
    <p:extLst>
      <p:ext uri="{BB962C8B-B14F-4D97-AF65-F5344CB8AC3E}">
        <p14:creationId xmlns:p14="http://schemas.microsoft.com/office/powerpoint/2010/main" val="2647681639"/>
      </p:ext>
    </p:extLst>
  </p:cSld>
  <p:clrMapOvr>
    <a:masterClrMapping/>
  </p:clrMapOvr>
</p:sldLayout>
</file>

<file path=ppt/slideLayouts/slideLayouts/slideLayout4.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Cover Page Logo: Top Slide">
    <p:spTree>
      <p:nvGrpSpPr>
        <p:cNvPr id="1" name=""/>
        <p:cNvGrpSpPr/>
        <p:nvPr/>
      </p:nvGrpSpPr>
      <p:grpSpPr>
        <a:xfrm>
          <a:off x="0" y="0"/>
          <a:ext cx="0" cy="0"/>
          <a:chOff x="0" y="0"/>
          <a:chExt cx="0" cy="0"/>
        </a:xfrm>
      </p:grpSpPr>
      <p:sp>
        <p:nvSpPr>
          <p:cNvPr id="11" name="Freeform 10"/>
          <p:cNvSpPr/>
          <p:nvPr userDrawn="1"/>
        </p:nvSpPr>
        <p:spPr bwMode="gray">
          <a:xfrm flipV="1">
            <a:off x="1522142" y="-3202"/>
            <a:ext cx="4878658" cy="4711593"/>
          </a:xfrm>
          <a:custGeom>
            <a:avLst/>
            <a:gdLst>
              <a:gd name="connsiteX0" fmla="*/ 0 w 5105400"/>
              <a:gd name="connsiteY0" fmla="*/ 3962400 h 3962400"/>
              <a:gd name="connsiteX1" fmla="*/ 2548734 w 5105400"/>
              <a:gd name="connsiteY1" fmla="*/ 0 h 3962400"/>
              <a:gd name="connsiteX2" fmla="*/ 5105400 w 5105400"/>
              <a:gd name="connsiteY2" fmla="*/ 0 h 3962400"/>
              <a:gd name="connsiteX3" fmla="*/ 2556666 w 5105400"/>
              <a:gd name="connsiteY3" fmla="*/ 3962400 h 3962400"/>
              <a:gd name="connsiteX4" fmla="*/ 0 w 5105400"/>
              <a:gd name="connsiteY4" fmla="*/ 3962400 h 3962400"/>
              <a:gd name="connsiteX0" fmla="*/ 0 w 5105400"/>
              <a:gd name="connsiteY0" fmla="*/ 3962400 h 3962400"/>
              <a:gd name="connsiteX1" fmla="*/ 2548734 w 5105400"/>
              <a:gd name="connsiteY1" fmla="*/ 0 h 3962400"/>
              <a:gd name="connsiteX2" fmla="*/ 5105400 w 5105400"/>
              <a:gd name="connsiteY2" fmla="*/ 0 h 3962400"/>
              <a:gd name="connsiteX3" fmla="*/ 4565650 w 5105400"/>
              <a:gd name="connsiteY3" fmla="*/ 819150 h 3962400"/>
              <a:gd name="connsiteX4" fmla="*/ 2556666 w 5105400"/>
              <a:gd name="connsiteY4" fmla="*/ 3962400 h 3962400"/>
              <a:gd name="connsiteX5" fmla="*/ 0 w 5105400"/>
              <a:gd name="connsiteY5" fmla="*/ 3962400 h 3962400"/>
              <a:gd name="connsiteX0" fmla="*/ 0 w 4572000"/>
              <a:gd name="connsiteY0" fmla="*/ 3962400 h 3962400"/>
              <a:gd name="connsiteX1" fmla="*/ 2548734 w 4572000"/>
              <a:gd name="connsiteY1" fmla="*/ 0 h 3962400"/>
              <a:gd name="connsiteX2" fmla="*/ 4572000 w 4572000"/>
              <a:gd name="connsiteY2" fmla="*/ 0 h 3962400"/>
              <a:gd name="connsiteX3" fmla="*/ 4565650 w 4572000"/>
              <a:gd name="connsiteY3" fmla="*/ 819150 h 3962400"/>
              <a:gd name="connsiteX4" fmla="*/ 2556666 w 4572000"/>
              <a:gd name="connsiteY4" fmla="*/ 3962400 h 3962400"/>
              <a:gd name="connsiteX5" fmla="*/ 0 w 4572000"/>
              <a:gd name="connsiteY5" fmla="*/ 3962400 h 3962400"/>
              <a:gd name="connsiteX0" fmla="*/ 0 w 4572000"/>
              <a:gd name="connsiteY0" fmla="*/ 3962400 h 3962400"/>
              <a:gd name="connsiteX1" fmla="*/ 2548734 w 4572000"/>
              <a:gd name="connsiteY1" fmla="*/ 0 h 3962400"/>
              <a:gd name="connsiteX2" fmla="*/ 4572000 w 4572000"/>
              <a:gd name="connsiteY2" fmla="*/ 0 h 3962400"/>
              <a:gd name="connsiteX3" fmla="*/ 4565650 w 4572000"/>
              <a:gd name="connsiteY3" fmla="*/ 819150 h 3962400"/>
              <a:gd name="connsiteX4" fmla="*/ 4098208 w 4572000"/>
              <a:gd name="connsiteY4" fmla="*/ 1547341 h 3962400"/>
              <a:gd name="connsiteX5" fmla="*/ 2556666 w 4572000"/>
              <a:gd name="connsiteY5" fmla="*/ 3962400 h 3962400"/>
              <a:gd name="connsiteX6" fmla="*/ 0 w 4572000"/>
              <a:gd name="connsiteY6" fmla="*/ 3962400 h 3962400"/>
              <a:gd name="connsiteX0" fmla="*/ 0 w 4830246"/>
              <a:gd name="connsiteY0" fmla="*/ 3962400 h 3962400"/>
              <a:gd name="connsiteX1" fmla="*/ 2548734 w 4830246"/>
              <a:gd name="connsiteY1" fmla="*/ 0 h 3962400"/>
              <a:gd name="connsiteX2" fmla="*/ 4572000 w 4830246"/>
              <a:gd name="connsiteY2" fmla="*/ 0 h 3962400"/>
              <a:gd name="connsiteX3" fmla="*/ 4098208 w 4830246"/>
              <a:gd name="connsiteY3" fmla="*/ 1547341 h 3962400"/>
              <a:gd name="connsiteX4" fmla="*/ 2556666 w 4830246"/>
              <a:gd name="connsiteY4" fmla="*/ 3962400 h 3962400"/>
              <a:gd name="connsiteX5" fmla="*/ 0 w 4830246"/>
              <a:gd name="connsiteY5" fmla="*/ 3962400 h 3962400"/>
              <a:gd name="connsiteX0" fmla="*/ 0 w 4830246"/>
              <a:gd name="connsiteY0" fmla="*/ 3962400 h 3962400"/>
              <a:gd name="connsiteX1" fmla="*/ 2548734 w 4830246"/>
              <a:gd name="connsiteY1" fmla="*/ 0 h 3962400"/>
              <a:gd name="connsiteX2" fmla="*/ 4572000 w 4830246"/>
              <a:gd name="connsiteY2" fmla="*/ 0 h 3962400"/>
              <a:gd name="connsiteX3" fmla="*/ 4098208 w 4830246"/>
              <a:gd name="connsiteY3" fmla="*/ 1547341 h 3962400"/>
              <a:gd name="connsiteX4" fmla="*/ 2556666 w 4830246"/>
              <a:gd name="connsiteY4" fmla="*/ 3962400 h 3962400"/>
              <a:gd name="connsiteX5" fmla="*/ 0 w 4830246"/>
              <a:gd name="connsiteY5" fmla="*/ 3962400 h 3962400"/>
              <a:gd name="connsiteX0" fmla="*/ 0 w 4830246"/>
              <a:gd name="connsiteY0" fmla="*/ 3962400 h 3962400"/>
              <a:gd name="connsiteX1" fmla="*/ 2548734 w 4830246"/>
              <a:gd name="connsiteY1" fmla="*/ 0 h 3962400"/>
              <a:gd name="connsiteX2" fmla="*/ 4572000 w 4830246"/>
              <a:gd name="connsiteY2" fmla="*/ 0 h 3962400"/>
              <a:gd name="connsiteX3" fmla="*/ 4098208 w 4830246"/>
              <a:gd name="connsiteY3" fmla="*/ 1547341 h 3962400"/>
              <a:gd name="connsiteX4" fmla="*/ 2556666 w 4830246"/>
              <a:gd name="connsiteY4" fmla="*/ 3962400 h 3962400"/>
              <a:gd name="connsiteX5" fmla="*/ 0 w 4830246"/>
              <a:gd name="connsiteY5" fmla="*/ 3962400 h 3962400"/>
              <a:gd name="connsiteX0" fmla="*/ 0 w 4434097"/>
              <a:gd name="connsiteY0" fmla="*/ 3962400 h 3962400"/>
              <a:gd name="connsiteX1" fmla="*/ 2548734 w 4434097"/>
              <a:gd name="connsiteY1" fmla="*/ 0 h 3962400"/>
              <a:gd name="connsiteX2" fmla="*/ 4100987 w 4434097"/>
              <a:gd name="connsiteY2" fmla="*/ 0 h 3962400"/>
              <a:gd name="connsiteX3" fmla="*/ 4098208 w 4434097"/>
              <a:gd name="connsiteY3" fmla="*/ 1547341 h 3962400"/>
              <a:gd name="connsiteX4" fmla="*/ 2556666 w 4434097"/>
              <a:gd name="connsiteY4" fmla="*/ 3962400 h 3962400"/>
              <a:gd name="connsiteX5" fmla="*/ 0 w 4434097"/>
              <a:gd name="connsiteY5" fmla="*/ 3962400 h 3962400"/>
              <a:gd name="connsiteX0" fmla="*/ 0 w 4434097"/>
              <a:gd name="connsiteY0" fmla="*/ 3962400 h 3962400"/>
              <a:gd name="connsiteX1" fmla="*/ 2548734 w 4434097"/>
              <a:gd name="connsiteY1" fmla="*/ 0 h 3962400"/>
              <a:gd name="connsiteX2" fmla="*/ 4100987 w 4434097"/>
              <a:gd name="connsiteY2" fmla="*/ 0 h 3962400"/>
              <a:gd name="connsiteX3" fmla="*/ 4098208 w 4434097"/>
              <a:gd name="connsiteY3" fmla="*/ 1547341 h 3962400"/>
              <a:gd name="connsiteX4" fmla="*/ 2556666 w 4434097"/>
              <a:gd name="connsiteY4" fmla="*/ 3962400 h 3962400"/>
              <a:gd name="connsiteX5" fmla="*/ 0 w 4434097"/>
              <a:gd name="connsiteY5" fmla="*/ 3962400 h 3962400"/>
              <a:gd name="connsiteX0" fmla="*/ 0 w 4102899"/>
              <a:gd name="connsiteY0" fmla="*/ 3962400 h 3962400"/>
              <a:gd name="connsiteX1" fmla="*/ 2548734 w 4102899"/>
              <a:gd name="connsiteY1" fmla="*/ 0 h 3962400"/>
              <a:gd name="connsiteX2" fmla="*/ 4100987 w 4102899"/>
              <a:gd name="connsiteY2" fmla="*/ 0 h 3962400"/>
              <a:gd name="connsiteX3" fmla="*/ 4098208 w 4102899"/>
              <a:gd name="connsiteY3" fmla="*/ 1547341 h 3962400"/>
              <a:gd name="connsiteX4" fmla="*/ 2556666 w 4102899"/>
              <a:gd name="connsiteY4" fmla="*/ 3962400 h 3962400"/>
              <a:gd name="connsiteX5" fmla="*/ 0 w 4102899"/>
              <a:gd name="connsiteY5"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899" h="3962400">
                <a:moveTo>
                  <a:pt x="0" y="3962400"/>
                </a:moveTo>
                <a:lnTo>
                  <a:pt x="2548734" y="0"/>
                </a:lnTo>
                <a:lnTo>
                  <a:pt x="4100987" y="0"/>
                </a:lnTo>
                <a:cubicBezTo>
                  <a:pt x="4102899" y="315565"/>
                  <a:pt x="4097659" y="1380383"/>
                  <a:pt x="4098208" y="1547341"/>
                </a:cubicBezTo>
                <a:lnTo>
                  <a:pt x="2556666" y="3962400"/>
                </a:lnTo>
                <a:lnTo>
                  <a:pt x="0" y="3962400"/>
                </a:lnTo>
                <a:close/>
              </a:path>
            </a:pathLst>
          </a:cu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p:cNvSpPr>
            <a:spLocks noGrp="1"/>
          </p:cNvSpPr>
          <p:nvPr>
            <p:ph type="body" sz="quarter" idx="13" hasCustomPrompt="1"/>
          </p:nvPr>
        </p:nvSpPr>
        <p:spPr bwMode="gray">
          <a:xfrm>
            <a:off x="913784" y="2994031"/>
            <a:ext cx="4610546" cy="769441"/>
          </a:xfrm>
          <a:prstGeom prst="rect">
            <a:avLst/>
          </a:prstGeom>
        </p:spPr>
        <p:txBody>
          <a:bodyPr lIns="0" tIns="0" rIns="0" bIns="0" anchor="b">
            <a:spAutoFit/>
          </a:bodyPr>
          <a:lstStyle>
            <a:lvl1pPr marL="0" indent="0">
              <a:spcBef>
                <a:spcPts val="0"/>
              </a:spcBef>
              <a:buNone/>
              <a:defRPr sz="2500" b="0" baseline="0">
                <a:solidFill>
                  <a:schemeClr val="tx1"/>
                </a:solidFill>
              </a:defRPr>
            </a:lvl1pPr>
            <a:lvl2pPr marL="0" indent="0">
              <a:buNone/>
              <a:defRPr sz="1000" b="1">
                <a:solidFill>
                  <a:schemeClr val="accent3"/>
                </a:solidFill>
              </a:defRPr>
            </a:lvl2pPr>
            <a:lvl3pPr marL="0" indent="0">
              <a:buNone/>
              <a:defRPr sz="1000" b="1">
                <a:solidFill>
                  <a:schemeClr val="accent3"/>
                </a:solidFill>
              </a:defRPr>
            </a:lvl3pPr>
            <a:lvl4pPr marL="0" indent="0">
              <a:buNone/>
              <a:defRPr sz="1000" b="1">
                <a:solidFill>
                  <a:schemeClr val="accent3"/>
                </a:solidFill>
              </a:defRPr>
            </a:lvl4pPr>
            <a:lvl5pPr marL="0" indent="0">
              <a:buNone/>
              <a:defRPr sz="1000" b="1">
                <a:solidFill>
                  <a:schemeClr val="accent3"/>
                </a:solidFill>
              </a:defRPr>
            </a:lvl5pPr>
          </a:lstStyle>
          <a:p>
            <a:pPr lvl="0"/>
            <a:r>
              <a:rPr lang="en-US" dirty="0" smtClean="0"/>
              <a:t>Presentation Title – Arial </a:t>
            </a:r>
            <a:br>
              <a:rPr lang="en-US" dirty="0" smtClean="0"/>
            </a:br>
            <a:r>
              <a:rPr lang="en-US" dirty="0" smtClean="0"/>
              <a:t>25pt Regular, Use Title Case</a:t>
            </a:r>
          </a:p>
        </p:txBody>
      </p:sp>
      <p:sp>
        <p:nvSpPr>
          <p:cNvPr id="12" name="Text Placeholder 8"/>
          <p:cNvSpPr>
            <a:spLocks noGrp="1"/>
          </p:cNvSpPr>
          <p:nvPr>
            <p:ph type="body" sz="quarter" idx="14" hasCustomPrompt="1"/>
          </p:nvPr>
        </p:nvSpPr>
        <p:spPr bwMode="gray">
          <a:xfrm>
            <a:off x="913784" y="3850943"/>
            <a:ext cx="4610546" cy="184666"/>
          </a:xfrm>
          <a:prstGeom prst="rect">
            <a:avLst/>
          </a:prstGeom>
        </p:spPr>
        <p:txBody>
          <a:bodyPr lIns="0" tIns="0" rIns="0" bIns="0" anchor="t">
            <a:spAutoFit/>
          </a:bodyPr>
          <a:lstStyle>
            <a:lvl1pPr marL="0" indent="0">
              <a:spcBef>
                <a:spcPts val="0"/>
              </a:spcBef>
              <a:buNone/>
              <a:defRPr sz="1200" b="0" baseline="0">
                <a:solidFill>
                  <a:schemeClr val="tx1"/>
                </a:solidFill>
              </a:defRPr>
            </a:lvl1pPr>
            <a:lvl2pPr marL="0" indent="0">
              <a:buNone/>
              <a:defRPr sz="1000" b="1">
                <a:solidFill>
                  <a:schemeClr val="accent3"/>
                </a:solidFill>
              </a:defRPr>
            </a:lvl2pPr>
            <a:lvl3pPr marL="0" indent="0">
              <a:buNone/>
              <a:defRPr sz="1000" b="1">
                <a:solidFill>
                  <a:schemeClr val="accent3"/>
                </a:solidFill>
              </a:defRPr>
            </a:lvl3pPr>
            <a:lvl4pPr marL="0" indent="0">
              <a:buNone/>
              <a:defRPr sz="1000" b="1">
                <a:solidFill>
                  <a:schemeClr val="accent3"/>
                </a:solidFill>
              </a:defRPr>
            </a:lvl4pPr>
            <a:lvl5pPr marL="0" indent="0">
              <a:buNone/>
              <a:defRPr sz="1000" b="1">
                <a:solidFill>
                  <a:schemeClr val="accent3"/>
                </a:solidFill>
              </a:defRPr>
            </a:lvl5pPr>
          </a:lstStyle>
          <a:p>
            <a:pPr lvl="0"/>
            <a:r>
              <a:rPr lang="en-US" dirty="0" smtClean="0"/>
              <a:t>Presentation Subtitle – Arial 12pt Regular, Use Title Case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4" y="396313"/>
            <a:ext cx="1517904" cy="737308"/>
          </a:xfrm>
          <a:prstGeom prst="rect">
            <a:avLst/>
          </a:prstGeom>
        </p:spPr>
      </p:pic>
    </p:spTree>
    <p:extLst>
      <p:ext uri="{BB962C8B-B14F-4D97-AF65-F5344CB8AC3E}">
        <p14:creationId xmlns:p14="http://schemas.microsoft.com/office/powerpoint/2010/main" val="2667020731"/>
      </p:ext>
    </p:extLst>
  </p:cSld>
  <p:clrMapOvr>
    <a:masterClrMapping/>
  </p:clrMapOvr>
</p:sldLayout>
</file>

<file path=ppt/slideLayouts/slideLayouts/slideLayout5.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Title: Logo">
    <p:spTree>
      <p:nvGrpSpPr>
        <p:cNvPr id="1" name=""/>
        <p:cNvGrpSpPr/>
        <p:nvPr/>
      </p:nvGrpSpPr>
      <p:grpSpPr>
        <a:xfrm>
          <a:off x="0" y="0"/>
          <a:ext cx="0" cy="0"/>
          <a:chOff x="0" y="0"/>
          <a:chExt cx="0" cy="0"/>
        </a:xfrm>
      </p:grpSpPr>
      <p:sp>
        <p:nvSpPr>
          <p:cNvPr id="8" name="Rectangle 7"/>
          <p:cNvSpPr/>
          <p:nvPr userDrawn="1"/>
        </p:nvSpPr>
        <p:spPr bwMode="gray">
          <a:xfrm>
            <a:off x="238" y="1012086"/>
            <a:ext cx="6400800" cy="3790922"/>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grpSp>
        <p:nvGrpSpPr>
          <p:cNvPr id="36" name="Group 35"/>
          <p:cNvGrpSpPr/>
          <p:nvPr userDrawn="1"/>
        </p:nvGrpSpPr>
        <p:grpSpPr bwMode="gray">
          <a:xfrm>
            <a:off x="2469328" y="1009678"/>
            <a:ext cx="3931710" cy="3793330"/>
            <a:chOff x="2469328" y="1009678"/>
            <a:chExt cx="3931710" cy="3793330"/>
          </a:xfrm>
        </p:grpSpPr>
        <p:sp>
          <p:nvSpPr>
            <p:cNvPr id="10" name="Freeform 6"/>
            <p:cNvSpPr>
              <a:spLocks/>
            </p:cNvSpPr>
            <p:nvPr userDrawn="1"/>
          </p:nvSpPr>
          <p:spPr bwMode="gray">
            <a:xfrm>
              <a:off x="5008810" y="3040732"/>
              <a:ext cx="1392228" cy="1762276"/>
            </a:xfrm>
            <a:custGeom>
              <a:avLst/>
              <a:gdLst>
                <a:gd name="T0" fmla="*/ 0 w 2938"/>
                <a:gd name="T1" fmla="*/ 0 h 2276"/>
                <a:gd name="T2" fmla="*/ 1472 w 2938"/>
                <a:gd name="T3" fmla="*/ 0 h 2276"/>
                <a:gd name="T4" fmla="*/ 2938 w 2938"/>
                <a:gd name="T5" fmla="*/ 2276 h 2276"/>
                <a:gd name="T6" fmla="*/ 1465 w 2938"/>
                <a:gd name="T7" fmla="*/ 2276 h 2276"/>
                <a:gd name="T8" fmla="*/ 0 w 2938"/>
                <a:gd name="T9" fmla="*/ 0 h 2276"/>
                <a:gd name="connsiteX0" fmla="*/ 0 w 10000"/>
                <a:gd name="connsiteY0" fmla="*/ 0 h 10000"/>
                <a:gd name="connsiteX1" fmla="*/ 5010 w 10000"/>
                <a:gd name="connsiteY1" fmla="*/ 0 h 10000"/>
                <a:gd name="connsiteX2" fmla="*/ 10000 w 10000"/>
                <a:gd name="connsiteY2" fmla="*/ 10000 h 10000"/>
                <a:gd name="connsiteX3" fmla="*/ 4986 w 10000"/>
                <a:gd name="connsiteY3" fmla="*/ 10000 h 10000"/>
                <a:gd name="connsiteX4" fmla="*/ 4675 w 10000"/>
                <a:gd name="connsiteY4" fmla="*/ 9365 h 10000"/>
                <a:gd name="connsiteX5" fmla="*/ 0 w 10000"/>
                <a:gd name="connsiteY5" fmla="*/ 0 h 10000"/>
                <a:gd name="connsiteX0" fmla="*/ 0 w 10000"/>
                <a:gd name="connsiteY0" fmla="*/ 0 h 10000"/>
                <a:gd name="connsiteX1" fmla="*/ 5010 w 10000"/>
                <a:gd name="connsiteY1" fmla="*/ 0 h 10000"/>
                <a:gd name="connsiteX2" fmla="*/ 5735 w 10000"/>
                <a:gd name="connsiteY2" fmla="*/ 1445 h 10000"/>
                <a:gd name="connsiteX3" fmla="*/ 10000 w 10000"/>
                <a:gd name="connsiteY3" fmla="*/ 10000 h 10000"/>
                <a:gd name="connsiteX4" fmla="*/ 4986 w 10000"/>
                <a:gd name="connsiteY4" fmla="*/ 10000 h 10000"/>
                <a:gd name="connsiteX5" fmla="*/ 4675 w 10000"/>
                <a:gd name="connsiteY5" fmla="*/ 9365 h 10000"/>
                <a:gd name="connsiteX6" fmla="*/ 0 w 10000"/>
                <a:gd name="connsiteY6" fmla="*/ 0 h 10000"/>
                <a:gd name="connsiteX0" fmla="*/ 0 w 10000"/>
                <a:gd name="connsiteY0" fmla="*/ 0 h 10000"/>
                <a:gd name="connsiteX1" fmla="*/ 5010 w 10000"/>
                <a:gd name="connsiteY1" fmla="*/ 0 h 10000"/>
                <a:gd name="connsiteX2" fmla="*/ 5735 w 10000"/>
                <a:gd name="connsiteY2" fmla="*/ 1445 h 10000"/>
                <a:gd name="connsiteX3" fmla="*/ 10000 w 10000"/>
                <a:gd name="connsiteY3" fmla="*/ 10000 h 10000"/>
                <a:gd name="connsiteX4" fmla="*/ 4675 w 10000"/>
                <a:gd name="connsiteY4" fmla="*/ 9365 h 10000"/>
                <a:gd name="connsiteX5" fmla="*/ 0 w 10000"/>
                <a:gd name="connsiteY5" fmla="*/ 0 h 10000"/>
                <a:gd name="connsiteX0" fmla="*/ 0 w 5735"/>
                <a:gd name="connsiteY0" fmla="*/ 0 h 9365"/>
                <a:gd name="connsiteX1" fmla="*/ 5010 w 5735"/>
                <a:gd name="connsiteY1" fmla="*/ 0 h 9365"/>
                <a:gd name="connsiteX2" fmla="*/ 5735 w 5735"/>
                <a:gd name="connsiteY2" fmla="*/ 1445 h 9365"/>
                <a:gd name="connsiteX3" fmla="*/ 5556 w 5735"/>
                <a:gd name="connsiteY3" fmla="*/ 8986 h 9365"/>
                <a:gd name="connsiteX4" fmla="*/ 4675 w 5735"/>
                <a:gd name="connsiteY4" fmla="*/ 9365 h 9365"/>
                <a:gd name="connsiteX5" fmla="*/ 0 w 5735"/>
                <a:gd name="connsiteY5" fmla="*/ 0 h 9365"/>
                <a:gd name="connsiteX0" fmla="*/ 0 w 10000"/>
                <a:gd name="connsiteY0" fmla="*/ 0 h 10014"/>
                <a:gd name="connsiteX1" fmla="*/ 8736 w 10000"/>
                <a:gd name="connsiteY1" fmla="*/ 0 h 10014"/>
                <a:gd name="connsiteX2" fmla="*/ 10000 w 10000"/>
                <a:gd name="connsiteY2" fmla="*/ 1543 h 10014"/>
                <a:gd name="connsiteX3" fmla="*/ 9962 w 10000"/>
                <a:gd name="connsiteY3" fmla="*/ 10014 h 10014"/>
                <a:gd name="connsiteX4" fmla="*/ 8152 w 10000"/>
                <a:gd name="connsiteY4" fmla="*/ 10000 h 10014"/>
                <a:gd name="connsiteX5" fmla="*/ 0 w 10000"/>
                <a:gd name="connsiteY5" fmla="*/ 0 h 10014"/>
                <a:gd name="connsiteX0" fmla="*/ 0 w 10661"/>
                <a:gd name="connsiteY0" fmla="*/ 0 h 10014"/>
                <a:gd name="connsiteX1" fmla="*/ 8736 w 10661"/>
                <a:gd name="connsiteY1" fmla="*/ 0 h 10014"/>
                <a:gd name="connsiteX2" fmla="*/ 10000 w 10661"/>
                <a:gd name="connsiteY2" fmla="*/ 1543 h 10014"/>
                <a:gd name="connsiteX3" fmla="*/ 9962 w 10661"/>
                <a:gd name="connsiteY3" fmla="*/ 10014 h 10014"/>
                <a:gd name="connsiteX4" fmla="*/ 8152 w 10661"/>
                <a:gd name="connsiteY4" fmla="*/ 10000 h 10014"/>
                <a:gd name="connsiteX5" fmla="*/ 0 w 10661"/>
                <a:gd name="connsiteY5" fmla="*/ 0 h 10014"/>
                <a:gd name="connsiteX0" fmla="*/ 0 w 10085"/>
                <a:gd name="connsiteY0" fmla="*/ 0 h 10014"/>
                <a:gd name="connsiteX1" fmla="*/ 8736 w 10085"/>
                <a:gd name="connsiteY1" fmla="*/ 0 h 10014"/>
                <a:gd name="connsiteX2" fmla="*/ 10000 w 10085"/>
                <a:gd name="connsiteY2" fmla="*/ 1543 h 10014"/>
                <a:gd name="connsiteX3" fmla="*/ 9962 w 10085"/>
                <a:gd name="connsiteY3" fmla="*/ 10014 h 10014"/>
                <a:gd name="connsiteX4" fmla="*/ 8152 w 10085"/>
                <a:gd name="connsiteY4" fmla="*/ 10000 h 10014"/>
                <a:gd name="connsiteX5" fmla="*/ 0 w 10085"/>
                <a:gd name="connsiteY5" fmla="*/ 0 h 10014"/>
                <a:gd name="connsiteX0" fmla="*/ 0 w 10000"/>
                <a:gd name="connsiteY0" fmla="*/ 0 h 10014"/>
                <a:gd name="connsiteX1" fmla="*/ 8736 w 10000"/>
                <a:gd name="connsiteY1" fmla="*/ 0 h 10014"/>
                <a:gd name="connsiteX2" fmla="*/ 10000 w 10000"/>
                <a:gd name="connsiteY2" fmla="*/ 1543 h 10014"/>
                <a:gd name="connsiteX3" fmla="*/ 9962 w 10000"/>
                <a:gd name="connsiteY3" fmla="*/ 10014 h 10014"/>
                <a:gd name="connsiteX4" fmla="*/ 8152 w 10000"/>
                <a:gd name="connsiteY4" fmla="*/ 10000 h 10014"/>
                <a:gd name="connsiteX5" fmla="*/ 0 w 10000"/>
                <a:gd name="connsiteY5" fmla="*/ 0 h 10014"/>
                <a:gd name="connsiteX0" fmla="*/ 0 w 10000"/>
                <a:gd name="connsiteY0" fmla="*/ 0 h 10014"/>
                <a:gd name="connsiteX1" fmla="*/ 8736 w 10000"/>
                <a:gd name="connsiteY1" fmla="*/ 0 h 10014"/>
                <a:gd name="connsiteX2" fmla="*/ 10000 w 10000"/>
                <a:gd name="connsiteY2" fmla="*/ 1543 h 10014"/>
                <a:gd name="connsiteX3" fmla="*/ 9962 w 10000"/>
                <a:gd name="connsiteY3" fmla="*/ 10014 h 10014"/>
                <a:gd name="connsiteX4" fmla="*/ 8152 w 10000"/>
                <a:gd name="connsiteY4" fmla="*/ 10000 h 10014"/>
                <a:gd name="connsiteX5" fmla="*/ 0 w 10000"/>
                <a:gd name="connsiteY5" fmla="*/ 0 h 10014"/>
                <a:gd name="connsiteX0" fmla="*/ 0 w 10001"/>
                <a:gd name="connsiteY0" fmla="*/ 0 h 10014"/>
                <a:gd name="connsiteX1" fmla="*/ 8736 w 10001"/>
                <a:gd name="connsiteY1" fmla="*/ 0 h 10014"/>
                <a:gd name="connsiteX2" fmla="*/ 10000 w 10001"/>
                <a:gd name="connsiteY2" fmla="*/ 1543 h 10014"/>
                <a:gd name="connsiteX3" fmla="*/ 9996 w 10001"/>
                <a:gd name="connsiteY3" fmla="*/ 10014 h 10014"/>
                <a:gd name="connsiteX4" fmla="*/ 8152 w 10001"/>
                <a:gd name="connsiteY4" fmla="*/ 10000 h 10014"/>
                <a:gd name="connsiteX5" fmla="*/ 0 w 10001"/>
                <a:gd name="connsiteY5" fmla="*/ 0 h 1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1" h="10014">
                  <a:moveTo>
                    <a:pt x="0" y="0"/>
                  </a:moveTo>
                  <a:lnTo>
                    <a:pt x="8736" y="0"/>
                  </a:lnTo>
                  <a:lnTo>
                    <a:pt x="10000" y="1543"/>
                  </a:lnTo>
                  <a:cubicBezTo>
                    <a:pt x="9981" y="5778"/>
                    <a:pt x="10015" y="5778"/>
                    <a:pt x="9996" y="10014"/>
                  </a:cubicBezTo>
                  <a:lnTo>
                    <a:pt x="8152" y="10000"/>
                  </a:lnTo>
                  <a:lnTo>
                    <a:pt x="0" y="0"/>
                  </a:lnTo>
                  <a:close/>
                </a:path>
              </a:pathLst>
            </a:custGeom>
            <a:solidFill>
              <a:srgbClr val="53636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gray">
            <a:xfrm>
              <a:off x="2469328" y="3040732"/>
              <a:ext cx="2351237" cy="1759812"/>
            </a:xfrm>
            <a:custGeom>
              <a:avLst/>
              <a:gdLst>
                <a:gd name="T0" fmla="*/ 1465 w 2939"/>
                <a:gd name="T1" fmla="*/ 0 h 2276"/>
                <a:gd name="T2" fmla="*/ 2939 w 2939"/>
                <a:gd name="T3" fmla="*/ 0 h 2276"/>
                <a:gd name="T4" fmla="*/ 1474 w 2939"/>
                <a:gd name="T5" fmla="*/ 2276 h 2276"/>
                <a:gd name="T6" fmla="*/ 0 w 2939"/>
                <a:gd name="T7" fmla="*/ 2276 h 2276"/>
                <a:gd name="T8" fmla="*/ 1465 w 2939"/>
                <a:gd name="T9" fmla="*/ 0 h 2276"/>
                <a:gd name="connsiteX0" fmla="*/ 4985 w 10000"/>
                <a:gd name="connsiteY0" fmla="*/ 0 h 10000"/>
                <a:gd name="connsiteX1" fmla="*/ 10000 w 10000"/>
                <a:gd name="connsiteY1" fmla="*/ 0 h 10000"/>
                <a:gd name="connsiteX2" fmla="*/ 5015 w 10000"/>
                <a:gd name="connsiteY2" fmla="*/ 10000 h 10000"/>
                <a:gd name="connsiteX3" fmla="*/ 0 w 10000"/>
                <a:gd name="connsiteY3" fmla="*/ 10000 h 10000"/>
                <a:gd name="connsiteX4" fmla="*/ 307 w 10000"/>
                <a:gd name="connsiteY4" fmla="*/ 9365 h 10000"/>
                <a:gd name="connsiteX5" fmla="*/ 4985 w 10000"/>
                <a:gd name="connsiteY5" fmla="*/ 0 h 10000"/>
                <a:gd name="connsiteX0" fmla="*/ 4985 w 10000"/>
                <a:gd name="connsiteY0" fmla="*/ 0 h 10000"/>
                <a:gd name="connsiteX1" fmla="*/ 10000 w 10000"/>
                <a:gd name="connsiteY1" fmla="*/ 0 h 10000"/>
                <a:gd name="connsiteX2" fmla="*/ 5333 w 10000"/>
                <a:gd name="connsiteY2" fmla="*/ 9353 h 10000"/>
                <a:gd name="connsiteX3" fmla="*/ 5015 w 10000"/>
                <a:gd name="connsiteY3" fmla="*/ 10000 h 10000"/>
                <a:gd name="connsiteX4" fmla="*/ 0 w 10000"/>
                <a:gd name="connsiteY4" fmla="*/ 10000 h 10000"/>
                <a:gd name="connsiteX5" fmla="*/ 307 w 10000"/>
                <a:gd name="connsiteY5" fmla="*/ 9365 h 10000"/>
                <a:gd name="connsiteX6" fmla="*/ 4985 w 10000"/>
                <a:gd name="connsiteY6" fmla="*/ 0 h 10000"/>
                <a:gd name="connsiteX0" fmla="*/ 4985 w 10000"/>
                <a:gd name="connsiteY0" fmla="*/ 0 h 10000"/>
                <a:gd name="connsiteX1" fmla="*/ 10000 w 10000"/>
                <a:gd name="connsiteY1" fmla="*/ 0 h 10000"/>
                <a:gd name="connsiteX2" fmla="*/ 5333 w 10000"/>
                <a:gd name="connsiteY2" fmla="*/ 9353 h 10000"/>
                <a:gd name="connsiteX3" fmla="*/ 0 w 10000"/>
                <a:gd name="connsiteY3" fmla="*/ 10000 h 10000"/>
                <a:gd name="connsiteX4" fmla="*/ 307 w 10000"/>
                <a:gd name="connsiteY4" fmla="*/ 9365 h 10000"/>
                <a:gd name="connsiteX5" fmla="*/ 4985 w 10000"/>
                <a:gd name="connsiteY5" fmla="*/ 0 h 10000"/>
                <a:gd name="connsiteX0" fmla="*/ 4678 w 9693"/>
                <a:gd name="connsiteY0" fmla="*/ 0 h 9365"/>
                <a:gd name="connsiteX1" fmla="*/ 9693 w 9693"/>
                <a:gd name="connsiteY1" fmla="*/ 0 h 9365"/>
                <a:gd name="connsiteX2" fmla="*/ 5026 w 9693"/>
                <a:gd name="connsiteY2" fmla="*/ 9353 h 9365"/>
                <a:gd name="connsiteX3" fmla="*/ 0 w 9693"/>
                <a:gd name="connsiteY3" fmla="*/ 9365 h 9365"/>
                <a:gd name="connsiteX4" fmla="*/ 4678 w 9693"/>
                <a:gd name="connsiteY4" fmla="*/ 0 h 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3" h="9365">
                  <a:moveTo>
                    <a:pt x="4678" y="0"/>
                  </a:moveTo>
                  <a:lnTo>
                    <a:pt x="9693" y="0"/>
                  </a:lnTo>
                  <a:lnTo>
                    <a:pt x="5026" y="9353"/>
                  </a:lnTo>
                  <a:lnTo>
                    <a:pt x="0" y="9365"/>
                  </a:lnTo>
                  <a:lnTo>
                    <a:pt x="4678" y="0"/>
                  </a:lnTo>
                  <a:close/>
                </a:path>
              </a:pathLst>
            </a:custGeom>
            <a:solidFill>
              <a:srgbClr val="53636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gray">
            <a:xfrm>
              <a:off x="3727429" y="1009678"/>
              <a:ext cx="2427357" cy="1879137"/>
            </a:xfrm>
            <a:custGeom>
              <a:avLst/>
              <a:gdLst>
                <a:gd name="T0" fmla="*/ 0 w 2939"/>
                <a:gd name="T1" fmla="*/ 0 h 2276"/>
                <a:gd name="T2" fmla="*/ 1474 w 2939"/>
                <a:gd name="T3" fmla="*/ 0 h 2276"/>
                <a:gd name="T4" fmla="*/ 2939 w 2939"/>
                <a:gd name="T5" fmla="*/ 2276 h 2276"/>
                <a:gd name="T6" fmla="*/ 1465 w 2939"/>
                <a:gd name="T7" fmla="*/ 2276 h 2276"/>
                <a:gd name="T8" fmla="*/ 0 w 2939"/>
                <a:gd name="T9" fmla="*/ 0 h 2276"/>
              </a:gdLst>
              <a:ahLst/>
              <a:cxnLst>
                <a:cxn ang="0">
                  <a:pos x="T0" y="T1"/>
                </a:cxn>
                <a:cxn ang="0">
                  <a:pos x="T2" y="T3"/>
                </a:cxn>
                <a:cxn ang="0">
                  <a:pos x="T4" y="T5"/>
                </a:cxn>
                <a:cxn ang="0">
                  <a:pos x="T6" y="T7"/>
                </a:cxn>
                <a:cxn ang="0">
                  <a:pos x="T8" y="T9"/>
                </a:cxn>
              </a:cxnLst>
              <a:rect l="0" t="0" r="r" b="b"/>
              <a:pathLst>
                <a:path w="2939" h="2276">
                  <a:moveTo>
                    <a:pt x="0" y="0"/>
                  </a:moveTo>
                  <a:lnTo>
                    <a:pt x="1474" y="0"/>
                  </a:lnTo>
                  <a:lnTo>
                    <a:pt x="2939" y="2276"/>
                  </a:lnTo>
                  <a:lnTo>
                    <a:pt x="1465" y="2276"/>
                  </a:lnTo>
                  <a:lnTo>
                    <a:pt x="0" y="0"/>
                  </a:lnTo>
                  <a:close/>
                </a:path>
              </a:pathLst>
            </a:custGeom>
            <a:solidFill>
              <a:srgbClr val="53636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userDrawn="1"/>
        </p:nvSpPr>
        <p:spPr bwMode="gray">
          <a:xfrm>
            <a:off x="0" y="950976"/>
            <a:ext cx="6400800" cy="83167"/>
          </a:xfrm>
          <a:prstGeom prst="rect">
            <a:avLst/>
          </a:prstGeom>
          <a:solidFill>
            <a:srgbClr val="53636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7" name="Text Placeholder 15"/>
          <p:cNvSpPr>
            <a:spLocks noGrp="1"/>
          </p:cNvSpPr>
          <p:nvPr userDrawn="1">
            <p:ph type="body" sz="quarter" idx="18" hasCustomPrompt="1"/>
          </p:nvPr>
        </p:nvSpPr>
        <p:spPr bwMode="gray">
          <a:xfrm>
            <a:off x="521743" y="1953544"/>
            <a:ext cx="3685738" cy="615553"/>
          </a:xfrm>
          <a:prstGeom prst="rect">
            <a:avLst/>
          </a:prstGeom>
        </p:spPr>
        <p:txBody>
          <a:bodyPr lIns="0" tIns="0" rIns="0" bIns="0" anchor="b">
            <a:spAutoFit/>
          </a:bodyPr>
          <a:lstStyle>
            <a:lvl1pPr marL="0" indent="0" algn="l">
              <a:spcBef>
                <a:spcPts val="0"/>
              </a:spcBef>
              <a:buNone/>
              <a:defRPr sz="2000" b="0" baseline="0">
                <a:solidFill>
                  <a:schemeClr val="bg1"/>
                </a:solidFill>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smtClean="0"/>
              <a:t>Presentation Title – Arial 20pt Regular, Use Title Case</a:t>
            </a:r>
            <a:endParaRPr lang="en-US" dirty="0"/>
          </a:p>
        </p:txBody>
      </p:sp>
      <p:sp>
        <p:nvSpPr>
          <p:cNvPr id="28" name="Text Placeholder 15"/>
          <p:cNvSpPr>
            <a:spLocks noGrp="1"/>
          </p:cNvSpPr>
          <p:nvPr userDrawn="1">
            <p:ph type="body" sz="quarter" idx="19" hasCustomPrompt="1"/>
          </p:nvPr>
        </p:nvSpPr>
        <p:spPr bwMode="gray">
          <a:xfrm>
            <a:off x="521743" y="2660226"/>
            <a:ext cx="3685032" cy="369332"/>
          </a:xfrm>
          <a:prstGeom prst="rect">
            <a:avLst/>
          </a:prstGeom>
        </p:spPr>
        <p:txBody>
          <a:bodyPr lIns="0" tIns="0" rIns="0" bIns="0" anchor="t">
            <a:spAutoFit/>
          </a:bodyPr>
          <a:lstStyle>
            <a:lvl1pPr marL="0" indent="0" algn="l">
              <a:spcBef>
                <a:spcPts val="0"/>
              </a:spcBef>
              <a:buNone/>
              <a:defRPr sz="1200" b="0" baseline="0">
                <a:solidFill>
                  <a:schemeClr val="bg1"/>
                </a:solidFill>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smtClean="0"/>
              <a:t>Presentation Subtitle – Arial </a:t>
            </a:r>
            <a:br>
              <a:rPr lang="en-US" dirty="0" smtClean="0"/>
            </a:br>
            <a:r>
              <a:rPr lang="en-US" dirty="0" smtClean="0"/>
              <a:t>12pt Regular, Use Title Case</a:t>
            </a:r>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723" y="103457"/>
            <a:ext cx="1517904" cy="737308"/>
          </a:xfrm>
          <a:prstGeom prst="rect">
            <a:avLst/>
          </a:prstGeom>
        </p:spPr>
      </p:pic>
    </p:spTree>
    <p:extLst>
      <p:ext uri="{BB962C8B-B14F-4D97-AF65-F5344CB8AC3E}">
        <p14:creationId xmlns:p14="http://schemas.microsoft.com/office/powerpoint/2010/main" val="1480258729"/>
      </p:ext>
    </p:extLst>
  </p:cSld>
  <p:clrMapOvr>
    <a:masterClrMapping/>
  </p:clrMapOvr>
</p:sldLayout>
</file>

<file path=ppt/slideLayouts/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Inside Cover: Bottom Slide">
    <p:spTree>
      <p:nvGrpSpPr>
        <p:cNvPr id="1" name=""/>
        <p:cNvGrpSpPr/>
        <p:nvPr/>
      </p:nvGrpSpPr>
      <p:grpSpPr>
        <a:xfrm>
          <a:off x="0" y="0"/>
          <a:ext cx="0" cy="0"/>
          <a:chOff x="0" y="0"/>
          <a:chExt cx="0" cy="0"/>
        </a:xfrm>
      </p:grpSpPr>
      <p:sp>
        <p:nvSpPr>
          <p:cNvPr id="6" name="TextBox 5"/>
          <p:cNvSpPr txBox="1"/>
          <p:nvPr userDrawn="1"/>
        </p:nvSpPr>
        <p:spPr bwMode="gray">
          <a:xfrm>
            <a:off x="4800738" y="0"/>
            <a:ext cx="1618488" cy="4800600"/>
          </a:xfrm>
          <a:prstGeom prst="rect">
            <a:avLst/>
          </a:prstGeom>
          <a:noFill/>
        </p:spPr>
        <p:txBody>
          <a:bodyPr wrap="square" rtlCol="0">
            <a:noAutofit/>
          </a:bodyPr>
          <a:lstStyle/>
          <a:p>
            <a:pPr>
              <a:spcBef>
                <a:spcPts val="400"/>
              </a:spcBef>
            </a:pPr>
            <a:r>
              <a:rPr lang="en-US" sz="800" b="1" baseline="30000" dirty="0">
                <a:solidFill>
                  <a:schemeClr val="tx1"/>
                </a:solidFill>
                <a:latin typeface="+mn-lt"/>
                <a:cs typeface="Arial"/>
              </a:rPr>
              <a:t>IMPORTANT: Please read the following.</a:t>
            </a:r>
          </a:p>
          <a:p>
            <a:pPr>
              <a:spcBef>
                <a:spcPts val="400"/>
              </a:spcBef>
            </a:pPr>
            <a:r>
              <a:rPr lang="en-US" sz="800" baseline="30000" dirty="0" smtClean="0">
                <a:solidFill>
                  <a:schemeClr val="tx1"/>
                </a:solidFill>
                <a:latin typeface="+mn-lt"/>
                <a:cs typeface="Arial"/>
              </a:rPr>
              <a:t>The Advisory Board Company has prepared this report for the exclusive use of its members. Each member acknowledges and agrees that this report and the information contained herein (collectively, the “Report”) are confidential and proprietary to The Advisory Board Company. By accepting delivery of this Report, each member agrees to abide by the terms as stated herein, including the following:</a:t>
            </a:r>
          </a:p>
          <a:p>
            <a:pPr marL="112713" indent="-112713">
              <a:spcBef>
                <a:spcPts val="200"/>
              </a:spcBef>
            </a:pPr>
            <a:r>
              <a:rPr lang="en-US" sz="800" baseline="30000" dirty="0" smtClean="0">
                <a:solidFill>
                  <a:schemeClr val="tx1"/>
                </a:solidFill>
                <a:latin typeface="+mn-lt"/>
                <a:cs typeface="Arial"/>
              </a:rPr>
              <a:t>1.</a:t>
            </a:r>
            <a:r>
              <a:rPr lang="en-US" sz="800" dirty="0" smtClean="0">
                <a:solidFill>
                  <a:schemeClr val="tx1"/>
                </a:solidFill>
                <a:latin typeface="+mn-lt"/>
                <a:cs typeface="Arial"/>
              </a:rPr>
              <a:t/>
            </a:r>
            <a:r>
              <a:rPr lang="en-US" sz="800" baseline="30000" dirty="0" smtClean="0">
                <a:solidFill>
                  <a:schemeClr val="tx1"/>
                </a:solidFill>
                <a:latin typeface="+mn-lt"/>
                <a:cs typeface="Arial"/>
              </a:rPr>
              <a:t>The Advisory Board Company owns all right, title and interest in and to this Report. Except as stated herein, no right, license, permission or interest of any kind in this Report is intended to be given, transferred to or acquired by a member. Each member is authorized to use this Report only to the extent expressly authorized herein.  </a:t>
            </a:r>
          </a:p>
          <a:p>
            <a:pPr marL="112713" indent="-112713">
              <a:spcBef>
                <a:spcPts val="200"/>
              </a:spcBef>
            </a:pPr>
            <a:r>
              <a:rPr lang="en-US" sz="800" baseline="30000" dirty="0" smtClean="0">
                <a:solidFill>
                  <a:schemeClr val="tx1"/>
                </a:solidFill>
                <a:latin typeface="+mn-lt"/>
                <a:cs typeface="Arial"/>
              </a:rPr>
              <a:t>2. 	Each member shall not sell, license, or republish this Report. Each member shall not disseminate or permit the use of, and shall take reasonable precautions to prevent such dissemination or use of, this Report by (a) any of its employees and agents (except as stated below), or</a:t>
            </a:r>
            <a:br>
              <a:rPr lang="en-US" sz="800" baseline="30000" dirty="0" smtClean="0">
                <a:solidFill>
                  <a:schemeClr val="tx1"/>
                </a:solidFill>
                <a:latin typeface="+mn-lt"/>
                <a:cs typeface="Arial"/>
              </a:rPr>
            </a:br>
            <a:r>
              <a:rPr lang="en-US" sz="800" baseline="30000" dirty="0" smtClean="0">
                <a:solidFill>
                  <a:schemeClr val="tx1"/>
                </a:solidFill>
                <a:latin typeface="+mn-lt"/>
                <a:cs typeface="Arial"/>
              </a:rPr>
              <a:t>(b) any third party.</a:t>
            </a:r>
          </a:p>
          <a:p>
            <a:pPr marL="112713" indent="-112713">
              <a:spcBef>
                <a:spcPts val="200"/>
              </a:spcBef>
            </a:pPr>
            <a:r>
              <a:rPr lang="en-US" sz="800" baseline="30000" dirty="0" smtClean="0">
                <a:solidFill>
                  <a:schemeClr val="tx1"/>
                </a:solidFill>
                <a:latin typeface="+mn-lt"/>
                <a:cs typeface="Arial"/>
              </a:rPr>
              <a:t>3. 	Each member may make this Report available solely to those of its employees and agents who (a) are registered for the workshop or membership program of which this Report is a part, (b) require access to this Report in order to learn from the information described herein, and (c) agree not to disclose this Report to other employees or agents or any third party. Each member shall use, and shall ensure that its employees and agents use, this </a:t>
            </a:r>
            <a:r>
              <a:rPr lang="en-US" sz="800" spc="-10" baseline="30000" dirty="0" smtClean="0">
                <a:solidFill>
                  <a:schemeClr val="tx1"/>
                </a:solidFill>
                <a:latin typeface="+mn-lt"/>
                <a:cs typeface="Arial"/>
              </a:rPr>
              <a:t>Report for its internal use only. Each member may make a limited number of copies, solely </a:t>
            </a:r>
            <a:r>
              <a:rPr lang="en-US" sz="800" baseline="30000" dirty="0" smtClean="0">
                <a:solidFill>
                  <a:schemeClr val="tx1"/>
                </a:solidFill>
                <a:latin typeface="+mn-lt"/>
                <a:cs typeface="Arial"/>
              </a:rPr>
              <a:t>as adequate for use by its employees and agents in accordance with the terms herein. </a:t>
            </a:r>
          </a:p>
          <a:p>
            <a:pPr marL="112713" indent="-112713">
              <a:spcBef>
                <a:spcPts val="200"/>
              </a:spcBef>
            </a:pPr>
            <a:r>
              <a:rPr lang="en-US" sz="800" baseline="30000" dirty="0" smtClean="0">
                <a:solidFill>
                  <a:schemeClr val="tx1"/>
                </a:solidFill>
                <a:latin typeface="+mn-lt"/>
                <a:cs typeface="Arial"/>
              </a:rPr>
              <a:t>4. 	Each member shall not remove from this Report any confidential markings, copyright notices, and other similar indicia herein.</a:t>
            </a:r>
          </a:p>
          <a:p>
            <a:pPr marL="112713" indent="-112713">
              <a:spcBef>
                <a:spcPts val="200"/>
              </a:spcBef>
            </a:pPr>
            <a:r>
              <a:rPr lang="en-US" sz="800" baseline="30000" dirty="0" smtClean="0">
                <a:solidFill>
                  <a:schemeClr val="tx1"/>
                </a:solidFill>
                <a:latin typeface="+mn-lt"/>
                <a:cs typeface="Arial"/>
              </a:rPr>
              <a:t>5. 	Each member is responsible for any breach of its obligations as stated herein by any of its employees or agents. </a:t>
            </a:r>
          </a:p>
          <a:p>
            <a:pPr marL="112713" indent="-112713">
              <a:spcBef>
                <a:spcPts val="200"/>
              </a:spcBef>
            </a:pPr>
            <a:r>
              <a:rPr lang="en-US" sz="800" baseline="30000" dirty="0" smtClean="0">
                <a:solidFill>
                  <a:schemeClr val="tx1"/>
                </a:solidFill>
                <a:latin typeface="+mn-lt"/>
                <a:cs typeface="Arial"/>
              </a:rPr>
              <a:t>6. 	If a member is unwilling to abide by any of the foregoing obligations, then such member shall promptly return this Report and all copies thereof to The Advisory Board Company. </a:t>
            </a:r>
            <a:endParaRPr lang="en-US" sz="800" baseline="30000" dirty="0">
              <a:solidFill>
                <a:schemeClr val="tx1"/>
              </a:solidFill>
              <a:latin typeface="+mn-lt"/>
              <a:cs typeface="Arial"/>
            </a:endParaRPr>
          </a:p>
        </p:txBody>
      </p:sp>
      <p:cxnSp>
        <p:nvCxnSpPr>
          <p:cNvPr id="7" name="Straight Connector 6"/>
          <p:cNvCxnSpPr/>
          <p:nvPr userDrawn="1"/>
        </p:nvCxnSpPr>
        <p:spPr bwMode="gray">
          <a:xfrm>
            <a:off x="4790690" y="0"/>
            <a:ext cx="0" cy="4608821"/>
          </a:xfrm>
          <a:prstGeom prst="line">
            <a:avLst/>
          </a:prstGeom>
          <a:ln w="6350">
            <a:solidFill>
              <a:schemeClr val="accent3"/>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939330"/>
      </p:ext>
    </p:extLst>
  </p:cSld>
  <p:clrMapOvr>
    <a:masterClrMapping/>
  </p:clrMapOvr>
</p:sldLayout>
</file>

<file path=ppt/slideLayouts/slideLayouts/slideLayout7.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Road Map 6">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0" name="Rectangle 29"/>
          <p:cNvSpPr/>
          <p:nvPr userDrawn="1"/>
        </p:nvSpPr>
        <p:spPr bwMode="gray">
          <a:xfrm>
            <a:off x="-1" y="0"/>
            <a:ext cx="2178843" cy="4800600"/>
          </a:xfrm>
          <a:custGeom>
            <a:avLst/>
            <a:gdLst>
              <a:gd name="connsiteX0" fmla="*/ 0 w 6400800"/>
              <a:gd name="connsiteY0" fmla="*/ 0 h 4800600"/>
              <a:gd name="connsiteX1" fmla="*/ 6400800 w 6400800"/>
              <a:gd name="connsiteY1" fmla="*/ 0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36593 w 6400800"/>
              <a:gd name="connsiteY1" fmla="*/ 12789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19924 w 6400800"/>
              <a:gd name="connsiteY1" fmla="*/ 883 h 4800600"/>
              <a:gd name="connsiteX2" fmla="*/ 6400800 w 6400800"/>
              <a:gd name="connsiteY2" fmla="*/ 4800600 h 4800600"/>
              <a:gd name="connsiteX3" fmla="*/ 0 w 6400800"/>
              <a:gd name="connsiteY3" fmla="*/ 4800600 h 4800600"/>
              <a:gd name="connsiteX4" fmla="*/ 0 w 6400800"/>
              <a:gd name="connsiteY4" fmla="*/ 0 h 4800600"/>
              <a:gd name="connsiteX0" fmla="*/ 0 w 3212306"/>
              <a:gd name="connsiteY0" fmla="*/ 0 h 4802981"/>
              <a:gd name="connsiteX1" fmla="*/ 219924 w 3212306"/>
              <a:gd name="connsiteY1" fmla="*/ 883 h 4802981"/>
              <a:gd name="connsiteX2" fmla="*/ 3212306 w 3212306"/>
              <a:gd name="connsiteY2" fmla="*/ 4802981 h 4802981"/>
              <a:gd name="connsiteX3" fmla="*/ 0 w 3212306"/>
              <a:gd name="connsiteY3" fmla="*/ 4800600 h 4802981"/>
              <a:gd name="connsiteX4" fmla="*/ 0 w 3212306"/>
              <a:gd name="connsiteY4" fmla="*/ 0 h 4802981"/>
              <a:gd name="connsiteX0" fmla="*/ 0 w 2178843"/>
              <a:gd name="connsiteY0" fmla="*/ 0 h 4800600"/>
              <a:gd name="connsiteX1" fmla="*/ 219924 w 2178843"/>
              <a:gd name="connsiteY1" fmla="*/ 883 h 4800600"/>
              <a:gd name="connsiteX2" fmla="*/ 2178843 w 2178843"/>
              <a:gd name="connsiteY2" fmla="*/ 4800600 h 4800600"/>
              <a:gd name="connsiteX3" fmla="*/ 0 w 2178843"/>
              <a:gd name="connsiteY3" fmla="*/ 4800600 h 4800600"/>
              <a:gd name="connsiteX4" fmla="*/ 0 w 2178843"/>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843" h="4800600">
                <a:moveTo>
                  <a:pt x="0" y="0"/>
                </a:moveTo>
                <a:lnTo>
                  <a:pt x="219924" y="883"/>
                </a:lnTo>
                <a:lnTo>
                  <a:pt x="2178843" y="4800600"/>
                </a:lnTo>
                <a:lnTo>
                  <a:pt x="0" y="4800600"/>
                </a:lnTo>
                <a:lnTo>
                  <a:pt x="0" y="0"/>
                </a:lnTo>
                <a:close/>
              </a:path>
            </a:pathLst>
          </a:custGeom>
          <a:solidFill>
            <a:srgbClr val="53636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lvl="0" algn="ctr">
              <a:spcBef>
                <a:spcPts val="500"/>
              </a:spcBef>
            </a:pPr>
            <a:endParaRPr lang="en-US" sz="1000" dirty="0" err="1" smtClean="0">
              <a:solidFill>
                <a:schemeClr val="bg1"/>
              </a:solidFill>
            </a:endParaRP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13" name="TextBox 12"/>
          <p:cNvSpPr txBox="1"/>
          <p:nvPr userDrawn="1"/>
        </p:nvSpPr>
        <p:spPr bwMode="gray">
          <a:xfrm>
            <a:off x="526564" y="1341392"/>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2</a:t>
            </a:r>
          </a:p>
        </p:txBody>
      </p:sp>
      <p:sp>
        <p:nvSpPr>
          <p:cNvPr id="14" name="TextBox 13"/>
          <p:cNvSpPr txBox="1"/>
          <p:nvPr userDrawn="1"/>
        </p:nvSpPr>
        <p:spPr bwMode="gray">
          <a:xfrm>
            <a:off x="760073" y="1919461"/>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3</a:t>
            </a:r>
          </a:p>
        </p:txBody>
      </p:sp>
      <p:sp>
        <p:nvSpPr>
          <p:cNvPr id="15" name="TextBox 14"/>
          <p:cNvSpPr txBox="1"/>
          <p:nvPr userDrawn="1"/>
        </p:nvSpPr>
        <p:spPr bwMode="gray">
          <a:xfrm>
            <a:off x="987319" y="2497530"/>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4</a:t>
            </a:r>
          </a:p>
        </p:txBody>
      </p:sp>
      <p:sp>
        <p:nvSpPr>
          <p:cNvPr id="16" name="TextBox 15"/>
          <p:cNvSpPr txBox="1"/>
          <p:nvPr userDrawn="1"/>
        </p:nvSpPr>
        <p:spPr bwMode="gray">
          <a:xfrm>
            <a:off x="1460598" y="3653668"/>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6</a:t>
            </a:r>
          </a:p>
        </p:txBody>
      </p:sp>
      <p:sp>
        <p:nvSpPr>
          <p:cNvPr id="17" name="TextBox 16"/>
          <p:cNvSpPr txBox="1"/>
          <p:nvPr userDrawn="1"/>
        </p:nvSpPr>
        <p:spPr bwMode="gray">
          <a:xfrm>
            <a:off x="1227091" y="307559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5</a:t>
            </a:r>
          </a:p>
        </p:txBody>
      </p:sp>
      <p:sp>
        <p:nvSpPr>
          <p:cNvPr id="18" name="TextBox 17"/>
          <p:cNvSpPr txBox="1"/>
          <p:nvPr userDrawn="1"/>
        </p:nvSpPr>
        <p:spPr bwMode="gray">
          <a:xfrm>
            <a:off x="293055" y="763323"/>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1</a:t>
            </a:r>
          </a:p>
        </p:txBody>
      </p:sp>
      <p:sp>
        <p:nvSpPr>
          <p:cNvPr id="19" name="Rectangle 18"/>
          <p:cNvSpPr/>
          <p:nvPr userDrawn="1"/>
        </p:nvSpPr>
        <p:spPr bwMode="gray">
          <a:xfrm rot="4080000">
            <a:off x="-1099451" y="2197941"/>
            <a:ext cx="5001252" cy="38840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0" name="Freeform 8"/>
          <p:cNvSpPr>
            <a:spLocks/>
          </p:cNvSpPr>
          <p:nvPr userDrawn="1"/>
        </p:nvSpPr>
        <p:spPr bwMode="gray">
          <a:xfrm rot="639035">
            <a:off x="-205849" y="219242"/>
            <a:ext cx="2804343" cy="4359447"/>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4" fmla="*/ 94 w 10000"/>
              <a:gd name="connsiteY4" fmla="*/ 121 h 1000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0" fmla="*/ 30 w 5015"/>
              <a:gd name="connsiteY0" fmla="*/ 0 h 10000"/>
              <a:gd name="connsiteX1" fmla="*/ 5015 w 5015"/>
              <a:gd name="connsiteY1" fmla="*/ 10000 h 10000"/>
              <a:gd name="connsiteX2" fmla="*/ 0 w 5015"/>
              <a:gd name="connsiteY2" fmla="*/ 10000 h 10000"/>
              <a:gd name="connsiteX0" fmla="*/ 0 w 9940"/>
              <a:gd name="connsiteY0" fmla="*/ 0 h 10000"/>
              <a:gd name="connsiteX1" fmla="*/ 9940 w 9940"/>
              <a:gd name="connsiteY1" fmla="*/ 10000 h 10000"/>
              <a:gd name="connsiteX0" fmla="*/ 0 w 10000"/>
              <a:gd name="connsiteY0" fmla="*/ 0 h 10000"/>
              <a:gd name="connsiteX1" fmla="*/ 2283 w 10000"/>
              <a:gd name="connsiteY1" fmla="*/ 2284 h 10000"/>
              <a:gd name="connsiteX2" fmla="*/ 10000 w 10000"/>
              <a:gd name="connsiteY2" fmla="*/ 10000 h 10000"/>
              <a:gd name="connsiteX0" fmla="*/ 0 w 10000"/>
              <a:gd name="connsiteY0" fmla="*/ 0 h 10000"/>
              <a:gd name="connsiteX1" fmla="*/ 2283 w 10000"/>
              <a:gd name="connsiteY1" fmla="*/ 2284 h 10000"/>
              <a:gd name="connsiteX2" fmla="*/ 8070 w 10000"/>
              <a:gd name="connsiteY2" fmla="*/ 8072 h 10000"/>
              <a:gd name="connsiteX3" fmla="*/ 10000 w 10000"/>
              <a:gd name="connsiteY3" fmla="*/ 10000 h 10000"/>
              <a:gd name="connsiteX0" fmla="*/ 0 w 7717"/>
              <a:gd name="connsiteY0" fmla="*/ 0 h 7716"/>
              <a:gd name="connsiteX1" fmla="*/ 5787 w 7717"/>
              <a:gd name="connsiteY1" fmla="*/ 5788 h 7716"/>
              <a:gd name="connsiteX2" fmla="*/ 7717 w 7717"/>
              <a:gd name="connsiteY2" fmla="*/ 7716 h 7716"/>
              <a:gd name="connsiteX0" fmla="*/ 0 w 7499"/>
              <a:gd name="connsiteY0" fmla="*/ 0 h 7501"/>
              <a:gd name="connsiteX1" fmla="*/ 7499 w 7499"/>
              <a:gd name="connsiteY1" fmla="*/ 7501 h 7501"/>
            </a:gdLst>
            <a:ahLst/>
            <a:cxnLst>
              <a:cxn ang="0">
                <a:pos x="connsiteX0" y="connsiteY0"/>
              </a:cxn>
              <a:cxn ang="0">
                <a:pos x="connsiteX1" y="connsiteY1"/>
              </a:cxn>
            </a:cxnLst>
            <a:rect l="l" t="t" r="r" b="b"/>
            <a:pathLst>
              <a:path w="7499" h="7501">
                <a:moveTo>
                  <a:pt x="0" y="0"/>
                </a:moveTo>
                <a:lnTo>
                  <a:pt x="7499" y="7501"/>
                </a:lnTo>
              </a:path>
            </a:pathLst>
          </a:custGeom>
          <a:noFill/>
          <a:ln w="63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1"/>
          <p:cNvSpPr/>
          <p:nvPr userDrawn="1"/>
        </p:nvSpPr>
        <p:spPr bwMode="gray">
          <a:xfrm>
            <a:off x="5181963" y="-2355"/>
            <a:ext cx="891898" cy="410584"/>
          </a:xfrm>
          <a:custGeom>
            <a:avLst/>
            <a:gdLst>
              <a:gd name="connsiteX0" fmla="*/ 0 w 891898"/>
              <a:gd name="connsiteY0" fmla="*/ 0 h 504825"/>
              <a:gd name="connsiteX1" fmla="*/ 891898 w 891898"/>
              <a:gd name="connsiteY1" fmla="*/ 0 h 504825"/>
              <a:gd name="connsiteX2" fmla="*/ 891898 w 891898"/>
              <a:gd name="connsiteY2" fmla="*/ 504825 h 504825"/>
              <a:gd name="connsiteX3" fmla="*/ 0 w 891898"/>
              <a:gd name="connsiteY3" fmla="*/ 504825 h 504825"/>
              <a:gd name="connsiteX4" fmla="*/ 0 w 891898"/>
              <a:gd name="connsiteY4" fmla="*/ 0 h 504825"/>
              <a:gd name="connsiteX0" fmla="*/ 891898 w 983338"/>
              <a:gd name="connsiteY0" fmla="*/ 0 h 504825"/>
              <a:gd name="connsiteX1" fmla="*/ 891898 w 983338"/>
              <a:gd name="connsiteY1" fmla="*/ 504825 h 504825"/>
              <a:gd name="connsiteX2" fmla="*/ 0 w 983338"/>
              <a:gd name="connsiteY2" fmla="*/ 504825 h 504825"/>
              <a:gd name="connsiteX3" fmla="*/ 0 w 983338"/>
              <a:gd name="connsiteY3" fmla="*/ 0 h 504825"/>
              <a:gd name="connsiteX4" fmla="*/ 983338 w 983338"/>
              <a:gd name="connsiteY4" fmla="*/ 91440 h 504825"/>
              <a:gd name="connsiteX0" fmla="*/ 891898 w 891898"/>
              <a:gd name="connsiteY0" fmla="*/ 0 h 504825"/>
              <a:gd name="connsiteX1" fmla="*/ 891898 w 891898"/>
              <a:gd name="connsiteY1" fmla="*/ 504825 h 504825"/>
              <a:gd name="connsiteX2" fmla="*/ 0 w 891898"/>
              <a:gd name="connsiteY2" fmla="*/ 504825 h 504825"/>
              <a:gd name="connsiteX3" fmla="*/ 0 w 891898"/>
              <a:gd name="connsiteY3" fmla="*/ 0 h 504825"/>
            </a:gdLst>
            <a:ahLst/>
            <a:cxnLst>
              <a:cxn ang="0">
                <a:pos x="connsiteX0" y="connsiteY0"/>
              </a:cxn>
              <a:cxn ang="0">
                <a:pos x="connsiteX1" y="connsiteY1"/>
              </a:cxn>
              <a:cxn ang="0">
                <a:pos x="connsiteX2" y="connsiteY2"/>
              </a:cxn>
              <a:cxn ang="0">
                <a:pos x="connsiteX3" y="connsiteY3"/>
              </a:cxn>
            </a:cxnLst>
            <a:rect l="l" t="t" r="r" b="b"/>
            <a:pathLst>
              <a:path w="891898" h="504825">
                <a:moveTo>
                  <a:pt x="891898" y="0"/>
                </a:moveTo>
                <a:lnTo>
                  <a:pt x="891898" y="504825"/>
                </a:lnTo>
                <a:lnTo>
                  <a:pt x="0" y="504825"/>
                </a:lnTo>
                <a:lnTo>
                  <a:pt x="0" y="0"/>
                </a:lnTo>
              </a:path>
            </a:pathLst>
          </a:custGeom>
          <a:solidFill>
            <a:schemeClr val="accent6"/>
          </a:solid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4" name="TextBox 23"/>
          <p:cNvSpPr txBox="1"/>
          <p:nvPr userDrawn="1"/>
        </p:nvSpPr>
        <p:spPr bwMode="gray">
          <a:xfrm>
            <a:off x="5181963" y="184256"/>
            <a:ext cx="891898" cy="184666"/>
          </a:xfrm>
          <a:prstGeom prst="rect">
            <a:avLst/>
          </a:prstGeom>
          <a:noFill/>
        </p:spPr>
        <p:txBody>
          <a:bodyPr wrap="square" lIns="0" tIns="0" rIns="0" bIns="0" rtlCol="0" anchor="b" anchorCtr="0">
            <a:spAutoFit/>
          </a:bodyPr>
          <a:lstStyle/>
          <a:p>
            <a:pPr algn="ctr"/>
            <a:r>
              <a:rPr lang="en-US" sz="1200" b="0" dirty="0" smtClean="0">
                <a:solidFill>
                  <a:schemeClr val="bg1"/>
                </a:solidFill>
                <a:latin typeface="Arial" pitchFamily="34" charset="0"/>
                <a:cs typeface="Arial" pitchFamily="34" charset="0"/>
              </a:rPr>
              <a:t>Road</a:t>
            </a:r>
            <a:r>
              <a:rPr lang="en-US" sz="1200" b="0" baseline="0" dirty="0" smtClean="0">
                <a:solidFill>
                  <a:schemeClr val="bg1"/>
                </a:solidFill>
                <a:latin typeface="Arial" pitchFamily="34" charset="0"/>
                <a:cs typeface="Arial" pitchFamily="34" charset="0"/>
              </a:rPr>
              <a:t> Map</a:t>
            </a:r>
            <a:endParaRPr lang="en-US" sz="1200" b="0" dirty="0" smtClean="0">
              <a:solidFill>
                <a:schemeClr val="bg1"/>
              </a:solidFill>
              <a:latin typeface="Arial" pitchFamily="34" charset="0"/>
              <a:cs typeface="Arial" pitchFamily="34" charset="0"/>
            </a:endParaRPr>
          </a:p>
        </p:txBody>
      </p:sp>
      <p:sp>
        <p:nvSpPr>
          <p:cNvPr id="25" name="TextBox 24"/>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2"/>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2"/>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2"/>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35" name="Text Placeholder 5"/>
          <p:cNvSpPr>
            <a:spLocks noGrp="1"/>
          </p:cNvSpPr>
          <p:nvPr>
            <p:ph type="body" sz="quarter" idx="25" hasCustomPrompt="1"/>
          </p:nvPr>
        </p:nvSpPr>
        <p:spPr>
          <a:xfrm>
            <a:off x="903718" y="932601"/>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36" name="Text Placeholder 4"/>
          <p:cNvSpPr>
            <a:spLocks noGrp="1"/>
          </p:cNvSpPr>
          <p:nvPr>
            <p:ph type="body" sz="quarter" idx="24" hasCustomPrompt="1"/>
          </p:nvPr>
        </p:nvSpPr>
        <p:spPr>
          <a:xfrm>
            <a:off x="1155872" y="1479891"/>
            <a:ext cx="4585813" cy="215444"/>
          </a:xfrm>
          <a:prstGeom prst="rect">
            <a:avLst/>
          </a:prstGeom>
        </p:spPr>
        <p:txBody>
          <a:bodyPr wrap="square" lIns="0" tIns="0" rIns="0" bIns="0" anchor="ctr" anchorCtr="0">
            <a:spAutoFit/>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Section Title – Arial 14pt Regular, White, Use Title Case</a:t>
            </a:r>
            <a:endParaRPr lang="en-US" dirty="0"/>
          </a:p>
        </p:txBody>
      </p:sp>
      <p:sp>
        <p:nvSpPr>
          <p:cNvPr id="39" name="Text Placeholder 10"/>
          <p:cNvSpPr>
            <a:spLocks noGrp="1"/>
          </p:cNvSpPr>
          <p:nvPr>
            <p:ph type="body" sz="quarter" idx="26" hasCustomPrompt="1"/>
          </p:nvPr>
        </p:nvSpPr>
        <p:spPr>
          <a:xfrm>
            <a:off x="1375077" y="2088739"/>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bg1"/>
                </a:solidFill>
              </a:defRPr>
            </a:lvl2pPr>
            <a:lvl3pPr marL="228600" indent="0">
              <a:buNone/>
              <a:defRPr sz="900">
                <a:solidFill>
                  <a:schemeClr val="bg1"/>
                </a:solidFill>
              </a:defRPr>
            </a:lvl3pPr>
            <a:lvl4pPr marL="342900" indent="0">
              <a:buNone/>
              <a:defRPr sz="900">
                <a:solidFill>
                  <a:schemeClr val="bg1"/>
                </a:solidFill>
              </a:defRPr>
            </a:lvl4pPr>
            <a:lvl5pPr marL="457200" indent="0">
              <a:buNone/>
              <a:defRPr sz="900">
                <a:solidFill>
                  <a:schemeClr val="bg1"/>
                </a:solidFill>
              </a:defRPr>
            </a:lvl5pPr>
          </a:lstStyle>
          <a:p>
            <a:pPr lvl="0"/>
            <a:r>
              <a:rPr lang="en-US" dirty="0" smtClean="0"/>
              <a:t>Section Title – Arial 10pt Regular, Accent 2, Use Title Case</a:t>
            </a:r>
            <a:endParaRPr lang="en-US" dirty="0"/>
          </a:p>
        </p:txBody>
      </p:sp>
      <p:sp>
        <p:nvSpPr>
          <p:cNvPr id="40" name="Text Placeholder 2"/>
          <p:cNvSpPr>
            <a:spLocks noGrp="1"/>
          </p:cNvSpPr>
          <p:nvPr>
            <p:ph type="body" sz="quarter" idx="35" hasCustomPrompt="1"/>
          </p:nvPr>
        </p:nvSpPr>
        <p:spPr>
          <a:xfrm>
            <a:off x="1606808" y="2666808"/>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41" name="Text Placeholder 7"/>
          <p:cNvSpPr>
            <a:spLocks noGrp="1"/>
          </p:cNvSpPr>
          <p:nvPr>
            <p:ph type="body" sz="quarter" idx="36" hasCustomPrompt="1"/>
          </p:nvPr>
        </p:nvSpPr>
        <p:spPr>
          <a:xfrm>
            <a:off x="1814028" y="3244877"/>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6" name="Text Placeholder 5"/>
          <p:cNvSpPr>
            <a:spLocks noGrp="1"/>
          </p:cNvSpPr>
          <p:nvPr>
            <p:ph type="body" sz="quarter" idx="37" hasCustomPrompt="1"/>
          </p:nvPr>
        </p:nvSpPr>
        <p:spPr>
          <a:xfrm>
            <a:off x="2046275" y="3822946"/>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Tree>
    <p:extLst>
      <p:ext uri="{BB962C8B-B14F-4D97-AF65-F5344CB8AC3E}">
        <p14:creationId xmlns:p14="http://schemas.microsoft.com/office/powerpoint/2010/main" val="3016677992"/>
      </p:ext>
    </p:extLst>
  </p:cSld>
  <p:clrMapOvr>
    <a:overrideClrMapping bg1="lt1" tx1="dk1" bg2="lt2" tx2="dk2" accent1="accent1" accent2="accent2" accent3="accent3" accent4="accent4" accent5="accent5" accent6="accent6" hlink="hlink" folHlink="folHlink"/>
  </p:clrMapOvr>
</p:sldLayout>
</file>

<file path=ppt/slideLayouts/slideLayouts/slideLayout8.xml><?xml version="1.0" encoding="utf-8"?>
<p:sldLayout xmlns:a="http://schemas.openxmlformats.org/drawingml/2006/main" xmlns:r="http://schemas.openxmlformats.org/officeDocument/2006/relationships" xmlns:p="http://schemas.openxmlformats.org/presentationml/2006/main" preserve="1" userDrawn="1">
  <p:cSld name="Hidden Slide (Remember to Right Click and Hide It)">
    <p:bg>
      <p:bgRef idx="1001">
        <a:schemeClr val="bg2"/>
      </p:bgRef>
    </p:bg>
    <p:spTree>
      <p:nvGrpSpPr>
        <p:cNvPr id="1" name=""/>
        <p:cNvGrpSpPr/>
        <p:nvPr/>
      </p:nvGrpSpPr>
      <p:grpSpPr>
        <a:xfrm>
          <a:off x="0" y="0"/>
          <a:ext cx="0" cy="0"/>
          <a:chOff x="0" y="0"/>
          <a:chExt cx="0" cy="0"/>
        </a:xfrm>
      </p:grpSpPr>
      <p:sp>
        <p:nvSpPr>
          <p:cNvPr id="8" name="Text Placeholder 4"/>
          <p:cNvSpPr>
            <a:spLocks noGrp="1"/>
          </p:cNvSpPr>
          <p:nvPr>
            <p:ph type="body" sz="quarter" idx="21" hasCustomPrompt="1"/>
          </p:nvPr>
        </p:nvSpPr>
        <p:spPr bwMode="gray">
          <a:xfrm>
            <a:off x="320040" y="718356"/>
            <a:ext cx="5759450" cy="215444"/>
          </a:xfrm>
          <a:prstGeom prst="rect">
            <a:avLst/>
          </a:prstGeom>
        </p:spPr>
        <p:txBody>
          <a:bodyPr lIns="0" tIns="0" rIns="0" bIns="0">
            <a:spAutoFit/>
          </a:bodyPr>
          <a:lstStyle>
            <a:lvl1pPr marL="0" indent="0">
              <a:spcBef>
                <a:spcPts val="0"/>
              </a:spcBef>
              <a:buNone/>
              <a:defRPr sz="1400" baseline="0">
                <a:solidFill>
                  <a:schemeClr val="accent3"/>
                </a:solidFill>
              </a:defRPr>
            </a:lvl1pPr>
          </a:lstStyle>
          <a:p>
            <a:pPr lvl="0"/>
            <a:r>
              <a:rPr lang="en-US" dirty="0" smtClean="0"/>
              <a:t>Slide Subtitle – Arial 14pt Regular, Use Title Case</a:t>
            </a:r>
            <a:endParaRPr lang="en-US" dirty="0"/>
          </a:p>
        </p:txBody>
      </p:sp>
      <p:sp>
        <p:nvSpPr>
          <p:cNvPr id="12" name="Text Placeholder 21"/>
          <p:cNvSpPr>
            <a:spLocks noGrp="1"/>
          </p:cNvSpPr>
          <p:nvPr>
            <p:ph type="body" sz="quarter" idx="23" hasCustomPrompt="1"/>
          </p:nvPr>
        </p:nvSpPr>
        <p:spPr bwMode="gray">
          <a:xfrm>
            <a:off x="4412710" y="4619012"/>
            <a:ext cx="1988089" cy="181588"/>
          </a:xfrm>
          <a:prstGeom prst="rect">
            <a:avLst/>
          </a:prstGeom>
        </p:spPr>
        <p:txBody>
          <a:bodyPr lIns="0" tIns="0" rIns="45720" bIns="27432" anchor="b">
            <a:spAutoFit/>
          </a:bodyPr>
          <a:lstStyle>
            <a:lvl1pPr marL="0" indent="0" algn="l">
              <a:spcBef>
                <a:spcPts val="0"/>
              </a:spcBef>
              <a:buNone/>
              <a:defRPr sz="500" baseline="0">
                <a:solidFill>
                  <a:schemeClr val="tx1"/>
                </a:solidFill>
                <a:latin typeface="+mn-lt"/>
              </a:defRPr>
            </a:lvl1pPr>
            <a:lvl2pPr algn="l">
              <a:buNone/>
              <a:defRPr sz="600"/>
            </a:lvl2pPr>
            <a:lvl3pPr algn="l">
              <a:buNone/>
              <a:defRPr sz="600"/>
            </a:lvl3pPr>
            <a:lvl4pPr algn="l">
              <a:buNone/>
              <a:defRPr sz="600"/>
            </a:lvl4pPr>
            <a:lvl5pPr algn="l">
              <a:buNone/>
              <a:defRPr sz="600"/>
            </a:lvl5pPr>
          </a:lstStyle>
          <a:p>
            <a:pPr lvl="0"/>
            <a:r>
              <a:rPr lang="en-US" dirty="0" smtClean="0"/>
              <a:t>Source: Click to add source. Use a single space after “Source:” and a period at the end of the source. Stretch the box to the left as needed.</a:t>
            </a:r>
            <a:endParaRPr lang="en-US" dirty="0"/>
          </a:p>
        </p:txBody>
      </p:sp>
      <p:sp>
        <p:nvSpPr>
          <p:cNvPr id="13" name="Text Placeholder 23"/>
          <p:cNvSpPr>
            <a:spLocks noGrp="1"/>
          </p:cNvSpPr>
          <p:nvPr>
            <p:ph type="body" sz="quarter" idx="24" hasCustomPrompt="1"/>
          </p:nvPr>
        </p:nvSpPr>
        <p:spPr bwMode="gray">
          <a:xfrm>
            <a:off x="0" y="4390123"/>
            <a:ext cx="1743559" cy="230832"/>
          </a:xfrm>
          <a:prstGeom prst="rect">
            <a:avLst/>
          </a:prstGeom>
        </p:spPr>
        <p:txBody>
          <a:bodyPr lIns="45720" tIns="0" rIns="0" bIns="0" anchor="b">
            <a:spAutoFit/>
          </a:bodyPr>
          <a:lstStyle>
            <a:lvl1pPr marL="91440" indent="-91440" algn="l" defTabSz="91440">
              <a:spcBef>
                <a:spcPts val="0"/>
              </a:spcBef>
              <a:buFont typeface="+mj-lt"/>
              <a:buAutoNum type="arabicParenR"/>
              <a:defRPr sz="500" baseline="0">
                <a:solidFill>
                  <a:schemeClr val="tx1"/>
                </a:solidFill>
                <a:latin typeface="+mn-lt"/>
              </a:defRPr>
            </a:lvl1pPr>
            <a:lvl2pPr>
              <a:buNone/>
              <a:defRPr sz="600">
                <a:solidFill>
                  <a:schemeClr val="tx1"/>
                </a:solidFill>
              </a:defRPr>
            </a:lvl2pPr>
            <a:lvl3pPr>
              <a:buNone/>
              <a:defRPr sz="600">
                <a:solidFill>
                  <a:schemeClr val="tx1"/>
                </a:solidFill>
              </a:defRPr>
            </a:lvl3pPr>
            <a:lvl4pPr>
              <a:buNone/>
              <a:defRPr sz="600">
                <a:solidFill>
                  <a:schemeClr val="tx1"/>
                </a:solidFill>
              </a:defRPr>
            </a:lvl4pPr>
            <a:lvl5pPr>
              <a:buNone/>
              <a:defRPr sz="600">
                <a:solidFill>
                  <a:schemeClr val="tx1"/>
                </a:solidFill>
              </a:defRPr>
            </a:lvl5pPr>
          </a:lstStyle>
          <a:p>
            <a:pPr lvl="0"/>
            <a:r>
              <a:rPr lang="en-US" dirty="0" smtClean="0"/>
              <a:t>Click to add footnote. Numbers appear automatically (no additional space or tab needed). Use a period at the end of each footnote. Stretch the box to the right as needed.</a:t>
            </a:r>
            <a:endParaRPr lang="en-US" dirty="0"/>
          </a:p>
        </p:txBody>
      </p:sp>
      <p:sp>
        <p:nvSpPr>
          <p:cNvPr id="15" name="Text Placeholder 4"/>
          <p:cNvSpPr>
            <a:spLocks noGrp="1"/>
          </p:cNvSpPr>
          <p:nvPr>
            <p:ph type="body" sz="quarter" idx="25" hasCustomPrompt="1"/>
          </p:nvPr>
        </p:nvSpPr>
        <p:spPr bwMode="gray">
          <a:xfrm>
            <a:off x="320040" y="317903"/>
            <a:ext cx="5759450" cy="276999"/>
          </a:xfrm>
          <a:prstGeom prst="rect">
            <a:avLst/>
          </a:prstGeom>
        </p:spPr>
        <p:txBody>
          <a:bodyPr lIns="0" tIns="0" rIns="0" bIns="0" anchor="b" anchorCtr="0">
            <a:spAutoFit/>
          </a:bodyPr>
          <a:lstStyle>
            <a:lvl1pPr marL="0" indent="0">
              <a:spcBef>
                <a:spcPts val="0"/>
              </a:spcBef>
              <a:buNone/>
              <a:defRPr sz="1800" b="1" baseline="0">
                <a:solidFill>
                  <a:schemeClr val="bg1"/>
                </a:solidFill>
              </a:defRPr>
            </a:lvl1pPr>
          </a:lstStyle>
          <a:p>
            <a:pPr lvl="0"/>
            <a:r>
              <a:rPr lang="en-US" dirty="0" smtClean="0"/>
              <a:t>Slide Title – Arial 18pt Bold, Use Title Case</a:t>
            </a:r>
          </a:p>
        </p:txBody>
      </p:sp>
    </p:spTree>
  </p:cSld>
  <p:clrMapOvr>
    <a:overrideClrMapping bg1="lt1" tx1="dk1" bg2="lt2" tx2="dk2" accent1="accent1" accent2="accent2" accent3="accent3" accent4="accent4" accent5="accent5" accent6="accent6" hlink="hlink" folHlink="folHlink"/>
  </p:clrMapOvr>
</p:sldLayout>
</file>

<file path=ppt/slideLayouts/slideLayouts/slideLayout9.xml><?xml version="1.0" encoding="utf-8"?>
<p:sldLayout xmlns:a14="http://schemas.microsoft.com/office/drawing/2010/main" xmlns:a="http://schemas.openxmlformats.org/drawingml/2006/main" xmlns:r="http://schemas.openxmlformats.org/officeDocument/2006/relationships" xmlns:p="http://schemas.openxmlformats.org/presentationml/2006/main" showMasterSp="0" preserve="1" userDrawn="1">
  <p:cSld name="Cover Page Lockup: Top Slide">
    <p:spTree>
      <p:nvGrpSpPr>
        <p:cNvPr id="1" name=""/>
        <p:cNvGrpSpPr/>
        <p:nvPr/>
      </p:nvGrpSpPr>
      <p:grpSpPr>
        <a:xfrm>
          <a:off x="0" y="0"/>
          <a:ext cx="0" cy="0"/>
          <a:chOff x="0" y="0"/>
          <a:chExt cx="0" cy="0"/>
        </a:xfrm>
      </p:grpSpPr>
      <p:sp>
        <p:nvSpPr>
          <p:cNvPr id="11" name="Freeform 10"/>
          <p:cNvSpPr/>
          <p:nvPr userDrawn="1"/>
        </p:nvSpPr>
        <p:spPr bwMode="gray">
          <a:xfrm flipV="1">
            <a:off x="1522142" y="-3202"/>
            <a:ext cx="4878658" cy="4711593"/>
          </a:xfrm>
          <a:custGeom>
            <a:avLst/>
            <a:gdLst>
              <a:gd name="connsiteX0" fmla="*/ 0 w 5105400"/>
              <a:gd name="connsiteY0" fmla="*/ 3962400 h 3962400"/>
              <a:gd name="connsiteX1" fmla="*/ 2548734 w 5105400"/>
              <a:gd name="connsiteY1" fmla="*/ 0 h 3962400"/>
              <a:gd name="connsiteX2" fmla="*/ 5105400 w 5105400"/>
              <a:gd name="connsiteY2" fmla="*/ 0 h 3962400"/>
              <a:gd name="connsiteX3" fmla="*/ 2556666 w 5105400"/>
              <a:gd name="connsiteY3" fmla="*/ 3962400 h 3962400"/>
              <a:gd name="connsiteX4" fmla="*/ 0 w 5105400"/>
              <a:gd name="connsiteY4" fmla="*/ 3962400 h 3962400"/>
              <a:gd name="connsiteX0" fmla="*/ 0 w 5105400"/>
              <a:gd name="connsiteY0" fmla="*/ 3962400 h 3962400"/>
              <a:gd name="connsiteX1" fmla="*/ 2548734 w 5105400"/>
              <a:gd name="connsiteY1" fmla="*/ 0 h 3962400"/>
              <a:gd name="connsiteX2" fmla="*/ 5105400 w 5105400"/>
              <a:gd name="connsiteY2" fmla="*/ 0 h 3962400"/>
              <a:gd name="connsiteX3" fmla="*/ 4565650 w 5105400"/>
              <a:gd name="connsiteY3" fmla="*/ 819150 h 3962400"/>
              <a:gd name="connsiteX4" fmla="*/ 2556666 w 5105400"/>
              <a:gd name="connsiteY4" fmla="*/ 3962400 h 3962400"/>
              <a:gd name="connsiteX5" fmla="*/ 0 w 5105400"/>
              <a:gd name="connsiteY5" fmla="*/ 3962400 h 3962400"/>
              <a:gd name="connsiteX0" fmla="*/ 0 w 4572000"/>
              <a:gd name="connsiteY0" fmla="*/ 3962400 h 3962400"/>
              <a:gd name="connsiteX1" fmla="*/ 2548734 w 4572000"/>
              <a:gd name="connsiteY1" fmla="*/ 0 h 3962400"/>
              <a:gd name="connsiteX2" fmla="*/ 4572000 w 4572000"/>
              <a:gd name="connsiteY2" fmla="*/ 0 h 3962400"/>
              <a:gd name="connsiteX3" fmla="*/ 4565650 w 4572000"/>
              <a:gd name="connsiteY3" fmla="*/ 819150 h 3962400"/>
              <a:gd name="connsiteX4" fmla="*/ 2556666 w 4572000"/>
              <a:gd name="connsiteY4" fmla="*/ 3962400 h 3962400"/>
              <a:gd name="connsiteX5" fmla="*/ 0 w 4572000"/>
              <a:gd name="connsiteY5" fmla="*/ 3962400 h 3962400"/>
              <a:gd name="connsiteX0" fmla="*/ 0 w 4572000"/>
              <a:gd name="connsiteY0" fmla="*/ 3962400 h 3962400"/>
              <a:gd name="connsiteX1" fmla="*/ 2548734 w 4572000"/>
              <a:gd name="connsiteY1" fmla="*/ 0 h 3962400"/>
              <a:gd name="connsiteX2" fmla="*/ 4572000 w 4572000"/>
              <a:gd name="connsiteY2" fmla="*/ 0 h 3962400"/>
              <a:gd name="connsiteX3" fmla="*/ 4565650 w 4572000"/>
              <a:gd name="connsiteY3" fmla="*/ 819150 h 3962400"/>
              <a:gd name="connsiteX4" fmla="*/ 4098208 w 4572000"/>
              <a:gd name="connsiteY4" fmla="*/ 1547341 h 3962400"/>
              <a:gd name="connsiteX5" fmla="*/ 2556666 w 4572000"/>
              <a:gd name="connsiteY5" fmla="*/ 3962400 h 3962400"/>
              <a:gd name="connsiteX6" fmla="*/ 0 w 4572000"/>
              <a:gd name="connsiteY6" fmla="*/ 3962400 h 3962400"/>
              <a:gd name="connsiteX0" fmla="*/ 0 w 4830246"/>
              <a:gd name="connsiteY0" fmla="*/ 3962400 h 3962400"/>
              <a:gd name="connsiteX1" fmla="*/ 2548734 w 4830246"/>
              <a:gd name="connsiteY1" fmla="*/ 0 h 3962400"/>
              <a:gd name="connsiteX2" fmla="*/ 4572000 w 4830246"/>
              <a:gd name="connsiteY2" fmla="*/ 0 h 3962400"/>
              <a:gd name="connsiteX3" fmla="*/ 4098208 w 4830246"/>
              <a:gd name="connsiteY3" fmla="*/ 1547341 h 3962400"/>
              <a:gd name="connsiteX4" fmla="*/ 2556666 w 4830246"/>
              <a:gd name="connsiteY4" fmla="*/ 3962400 h 3962400"/>
              <a:gd name="connsiteX5" fmla="*/ 0 w 4830246"/>
              <a:gd name="connsiteY5" fmla="*/ 3962400 h 3962400"/>
              <a:gd name="connsiteX0" fmla="*/ 0 w 4830246"/>
              <a:gd name="connsiteY0" fmla="*/ 3962400 h 3962400"/>
              <a:gd name="connsiteX1" fmla="*/ 2548734 w 4830246"/>
              <a:gd name="connsiteY1" fmla="*/ 0 h 3962400"/>
              <a:gd name="connsiteX2" fmla="*/ 4572000 w 4830246"/>
              <a:gd name="connsiteY2" fmla="*/ 0 h 3962400"/>
              <a:gd name="connsiteX3" fmla="*/ 4098208 w 4830246"/>
              <a:gd name="connsiteY3" fmla="*/ 1547341 h 3962400"/>
              <a:gd name="connsiteX4" fmla="*/ 2556666 w 4830246"/>
              <a:gd name="connsiteY4" fmla="*/ 3962400 h 3962400"/>
              <a:gd name="connsiteX5" fmla="*/ 0 w 4830246"/>
              <a:gd name="connsiteY5" fmla="*/ 3962400 h 3962400"/>
              <a:gd name="connsiteX0" fmla="*/ 0 w 4830246"/>
              <a:gd name="connsiteY0" fmla="*/ 3962400 h 3962400"/>
              <a:gd name="connsiteX1" fmla="*/ 2548734 w 4830246"/>
              <a:gd name="connsiteY1" fmla="*/ 0 h 3962400"/>
              <a:gd name="connsiteX2" fmla="*/ 4572000 w 4830246"/>
              <a:gd name="connsiteY2" fmla="*/ 0 h 3962400"/>
              <a:gd name="connsiteX3" fmla="*/ 4098208 w 4830246"/>
              <a:gd name="connsiteY3" fmla="*/ 1547341 h 3962400"/>
              <a:gd name="connsiteX4" fmla="*/ 2556666 w 4830246"/>
              <a:gd name="connsiteY4" fmla="*/ 3962400 h 3962400"/>
              <a:gd name="connsiteX5" fmla="*/ 0 w 4830246"/>
              <a:gd name="connsiteY5" fmla="*/ 3962400 h 3962400"/>
              <a:gd name="connsiteX0" fmla="*/ 0 w 4434097"/>
              <a:gd name="connsiteY0" fmla="*/ 3962400 h 3962400"/>
              <a:gd name="connsiteX1" fmla="*/ 2548734 w 4434097"/>
              <a:gd name="connsiteY1" fmla="*/ 0 h 3962400"/>
              <a:gd name="connsiteX2" fmla="*/ 4100987 w 4434097"/>
              <a:gd name="connsiteY2" fmla="*/ 0 h 3962400"/>
              <a:gd name="connsiteX3" fmla="*/ 4098208 w 4434097"/>
              <a:gd name="connsiteY3" fmla="*/ 1547341 h 3962400"/>
              <a:gd name="connsiteX4" fmla="*/ 2556666 w 4434097"/>
              <a:gd name="connsiteY4" fmla="*/ 3962400 h 3962400"/>
              <a:gd name="connsiteX5" fmla="*/ 0 w 4434097"/>
              <a:gd name="connsiteY5" fmla="*/ 3962400 h 3962400"/>
              <a:gd name="connsiteX0" fmla="*/ 0 w 4434097"/>
              <a:gd name="connsiteY0" fmla="*/ 3962400 h 3962400"/>
              <a:gd name="connsiteX1" fmla="*/ 2548734 w 4434097"/>
              <a:gd name="connsiteY1" fmla="*/ 0 h 3962400"/>
              <a:gd name="connsiteX2" fmla="*/ 4100987 w 4434097"/>
              <a:gd name="connsiteY2" fmla="*/ 0 h 3962400"/>
              <a:gd name="connsiteX3" fmla="*/ 4098208 w 4434097"/>
              <a:gd name="connsiteY3" fmla="*/ 1547341 h 3962400"/>
              <a:gd name="connsiteX4" fmla="*/ 2556666 w 4434097"/>
              <a:gd name="connsiteY4" fmla="*/ 3962400 h 3962400"/>
              <a:gd name="connsiteX5" fmla="*/ 0 w 4434097"/>
              <a:gd name="connsiteY5" fmla="*/ 3962400 h 3962400"/>
              <a:gd name="connsiteX0" fmla="*/ 0 w 4102899"/>
              <a:gd name="connsiteY0" fmla="*/ 3962400 h 3962400"/>
              <a:gd name="connsiteX1" fmla="*/ 2548734 w 4102899"/>
              <a:gd name="connsiteY1" fmla="*/ 0 h 3962400"/>
              <a:gd name="connsiteX2" fmla="*/ 4100987 w 4102899"/>
              <a:gd name="connsiteY2" fmla="*/ 0 h 3962400"/>
              <a:gd name="connsiteX3" fmla="*/ 4098208 w 4102899"/>
              <a:gd name="connsiteY3" fmla="*/ 1547341 h 3962400"/>
              <a:gd name="connsiteX4" fmla="*/ 2556666 w 4102899"/>
              <a:gd name="connsiteY4" fmla="*/ 3962400 h 3962400"/>
              <a:gd name="connsiteX5" fmla="*/ 0 w 4102899"/>
              <a:gd name="connsiteY5" fmla="*/ 3962400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899" h="3962400">
                <a:moveTo>
                  <a:pt x="0" y="3962400"/>
                </a:moveTo>
                <a:lnTo>
                  <a:pt x="2548734" y="0"/>
                </a:lnTo>
                <a:lnTo>
                  <a:pt x="4100987" y="0"/>
                </a:lnTo>
                <a:cubicBezTo>
                  <a:pt x="4102899" y="315565"/>
                  <a:pt x="4097659" y="1380383"/>
                  <a:pt x="4098208" y="1547341"/>
                </a:cubicBezTo>
                <a:lnTo>
                  <a:pt x="2556666" y="3962400"/>
                </a:lnTo>
                <a:lnTo>
                  <a:pt x="0" y="3962400"/>
                </a:lnTo>
                <a:close/>
              </a:path>
            </a:pathLst>
          </a:cu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userDrawn="1"/>
        </p:nvCxnSpPr>
        <p:spPr bwMode="gray">
          <a:xfrm>
            <a:off x="1677053" y="519535"/>
            <a:ext cx="0" cy="50292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0" hasCustomPrompt="1"/>
          </p:nvPr>
        </p:nvSpPr>
        <p:spPr bwMode="gray">
          <a:xfrm>
            <a:off x="1754514" y="529222"/>
            <a:ext cx="2480260" cy="490926"/>
          </a:xfrm>
          <a:prstGeom prst="rect">
            <a:avLst/>
          </a:prstGeom>
        </p:spPr>
        <p:txBody>
          <a:bodyPr anchor="ctr" anchorCtr="0"/>
          <a:lstStyle>
            <a:lvl1pPr marL="0" indent="0">
              <a:spcBef>
                <a:spcPts val="0"/>
              </a:spcBef>
              <a:buNone/>
              <a:defRPr sz="1200">
                <a:solidFill>
                  <a:schemeClr val="tx1"/>
                </a:solidFill>
              </a:defRPr>
            </a:lvl1pPr>
          </a:lstStyle>
          <a:p>
            <a:pPr lvl="0"/>
            <a:r>
              <a:rPr lang="en-US" dirty="0" smtClean="0"/>
              <a:t>Program Name Goes Here on One Line or Two Equal Lines</a:t>
            </a:r>
          </a:p>
        </p:txBody>
      </p:sp>
      <p:sp>
        <p:nvSpPr>
          <p:cNvPr id="10" name="Text Placeholder 8"/>
          <p:cNvSpPr>
            <a:spLocks noGrp="1"/>
          </p:cNvSpPr>
          <p:nvPr>
            <p:ph type="body" sz="quarter" idx="13" hasCustomPrompt="1"/>
          </p:nvPr>
        </p:nvSpPr>
        <p:spPr bwMode="gray">
          <a:xfrm>
            <a:off x="913784" y="2994031"/>
            <a:ext cx="4610546" cy="769441"/>
          </a:xfrm>
          <a:prstGeom prst="rect">
            <a:avLst/>
          </a:prstGeom>
        </p:spPr>
        <p:txBody>
          <a:bodyPr lIns="0" tIns="0" rIns="0" bIns="0" anchor="b">
            <a:spAutoFit/>
          </a:bodyPr>
          <a:lstStyle>
            <a:lvl1pPr marL="0" indent="0">
              <a:spcBef>
                <a:spcPts val="0"/>
              </a:spcBef>
              <a:buNone/>
              <a:defRPr sz="2500" b="0" baseline="0">
                <a:solidFill>
                  <a:schemeClr val="tx1"/>
                </a:solidFill>
              </a:defRPr>
            </a:lvl1pPr>
            <a:lvl2pPr marL="0" indent="0">
              <a:buNone/>
              <a:defRPr sz="1000" b="1">
                <a:solidFill>
                  <a:schemeClr val="accent3"/>
                </a:solidFill>
              </a:defRPr>
            </a:lvl2pPr>
            <a:lvl3pPr marL="0" indent="0">
              <a:buNone/>
              <a:defRPr sz="1000" b="1">
                <a:solidFill>
                  <a:schemeClr val="accent3"/>
                </a:solidFill>
              </a:defRPr>
            </a:lvl3pPr>
            <a:lvl4pPr marL="0" indent="0">
              <a:buNone/>
              <a:defRPr sz="1000" b="1">
                <a:solidFill>
                  <a:schemeClr val="accent3"/>
                </a:solidFill>
              </a:defRPr>
            </a:lvl4pPr>
            <a:lvl5pPr marL="0" indent="0">
              <a:buNone/>
              <a:defRPr sz="1000" b="1">
                <a:solidFill>
                  <a:schemeClr val="accent3"/>
                </a:solidFill>
              </a:defRPr>
            </a:lvl5pPr>
          </a:lstStyle>
          <a:p>
            <a:pPr lvl="0"/>
            <a:r>
              <a:rPr lang="en-US" dirty="0" smtClean="0"/>
              <a:t>Presentation Title – Arial </a:t>
            </a:r>
            <a:br>
              <a:rPr lang="en-US" dirty="0" smtClean="0"/>
            </a:br>
            <a:r>
              <a:rPr lang="en-US" dirty="0" smtClean="0"/>
              <a:t>25pt Regular, Use Title Case</a:t>
            </a:r>
          </a:p>
        </p:txBody>
      </p:sp>
      <p:sp>
        <p:nvSpPr>
          <p:cNvPr id="12" name="Text Placeholder 8"/>
          <p:cNvSpPr>
            <a:spLocks noGrp="1"/>
          </p:cNvSpPr>
          <p:nvPr>
            <p:ph type="body" sz="quarter" idx="14" hasCustomPrompt="1"/>
          </p:nvPr>
        </p:nvSpPr>
        <p:spPr bwMode="gray">
          <a:xfrm>
            <a:off x="913784" y="3850943"/>
            <a:ext cx="4610546" cy="184666"/>
          </a:xfrm>
          <a:prstGeom prst="rect">
            <a:avLst/>
          </a:prstGeom>
        </p:spPr>
        <p:txBody>
          <a:bodyPr lIns="0" tIns="0" rIns="0" bIns="0" anchor="t">
            <a:spAutoFit/>
          </a:bodyPr>
          <a:lstStyle>
            <a:lvl1pPr marL="0" indent="0">
              <a:spcBef>
                <a:spcPts val="0"/>
              </a:spcBef>
              <a:buNone/>
              <a:defRPr sz="1200" b="0" baseline="0">
                <a:solidFill>
                  <a:schemeClr val="tx1"/>
                </a:solidFill>
              </a:defRPr>
            </a:lvl1pPr>
            <a:lvl2pPr marL="0" indent="0">
              <a:buNone/>
              <a:defRPr sz="1000" b="1">
                <a:solidFill>
                  <a:schemeClr val="accent3"/>
                </a:solidFill>
              </a:defRPr>
            </a:lvl2pPr>
            <a:lvl3pPr marL="0" indent="0">
              <a:buNone/>
              <a:defRPr sz="1000" b="1">
                <a:solidFill>
                  <a:schemeClr val="accent3"/>
                </a:solidFill>
              </a:defRPr>
            </a:lvl3pPr>
            <a:lvl4pPr marL="0" indent="0">
              <a:buNone/>
              <a:defRPr sz="1000" b="1">
                <a:solidFill>
                  <a:schemeClr val="accent3"/>
                </a:solidFill>
              </a:defRPr>
            </a:lvl4pPr>
            <a:lvl5pPr marL="0" indent="0">
              <a:buNone/>
              <a:defRPr sz="1000" b="1">
                <a:solidFill>
                  <a:schemeClr val="accent3"/>
                </a:solidFill>
              </a:defRPr>
            </a:lvl5pPr>
          </a:lstStyle>
          <a:p>
            <a:pPr lvl="0"/>
            <a:r>
              <a:rPr lang="en-US" dirty="0" smtClean="0"/>
              <a:t>Presentation Subtitle – Arial 12pt Regular, Use Title Case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4" y="396313"/>
            <a:ext cx="1517904" cy="737308"/>
          </a:xfrm>
          <a:prstGeom prst="rect">
            <a:avLst/>
          </a:prstGeom>
        </p:spPr>
      </p:pic>
    </p:spTree>
  </p:cSld>
  <p:clrMapOvr>
    <a:masterClrMapping/>
  </p:clrMapOvr>
</p:sldLayout>
</file>

<file path=ppt/slideLayouts/slideLayouts/slideLayouta.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Title: Logo Lock-up">
    <p:spTree>
      <p:nvGrpSpPr>
        <p:cNvPr id="1" name=""/>
        <p:cNvGrpSpPr/>
        <p:nvPr/>
      </p:nvGrpSpPr>
      <p:grpSpPr>
        <a:xfrm>
          <a:off x="0" y="0"/>
          <a:ext cx="0" cy="0"/>
          <a:chOff x="0" y="0"/>
          <a:chExt cx="0" cy="0"/>
        </a:xfrm>
      </p:grpSpPr>
      <p:sp>
        <p:nvSpPr>
          <p:cNvPr id="8" name="Rectangle 7"/>
          <p:cNvSpPr/>
          <p:nvPr userDrawn="1"/>
        </p:nvSpPr>
        <p:spPr bwMode="gray">
          <a:xfrm>
            <a:off x="238" y="1012086"/>
            <a:ext cx="6400800" cy="3790922"/>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grpSp>
        <p:nvGrpSpPr>
          <p:cNvPr id="36" name="Group 35"/>
          <p:cNvGrpSpPr/>
          <p:nvPr userDrawn="1"/>
        </p:nvGrpSpPr>
        <p:grpSpPr bwMode="gray">
          <a:xfrm>
            <a:off x="2469328" y="1009678"/>
            <a:ext cx="3931710" cy="3793330"/>
            <a:chOff x="2469328" y="1009678"/>
            <a:chExt cx="3931710" cy="3793330"/>
          </a:xfrm>
        </p:grpSpPr>
        <p:sp>
          <p:nvSpPr>
            <p:cNvPr id="10" name="Freeform 6"/>
            <p:cNvSpPr>
              <a:spLocks/>
            </p:cNvSpPr>
            <p:nvPr userDrawn="1"/>
          </p:nvSpPr>
          <p:spPr bwMode="gray">
            <a:xfrm>
              <a:off x="5008810" y="3040732"/>
              <a:ext cx="1392228" cy="1762276"/>
            </a:xfrm>
            <a:custGeom>
              <a:avLst/>
              <a:gdLst>
                <a:gd name="T0" fmla="*/ 0 w 2938"/>
                <a:gd name="T1" fmla="*/ 0 h 2276"/>
                <a:gd name="T2" fmla="*/ 1472 w 2938"/>
                <a:gd name="T3" fmla="*/ 0 h 2276"/>
                <a:gd name="T4" fmla="*/ 2938 w 2938"/>
                <a:gd name="T5" fmla="*/ 2276 h 2276"/>
                <a:gd name="T6" fmla="*/ 1465 w 2938"/>
                <a:gd name="T7" fmla="*/ 2276 h 2276"/>
                <a:gd name="T8" fmla="*/ 0 w 2938"/>
                <a:gd name="T9" fmla="*/ 0 h 2276"/>
                <a:gd name="connsiteX0" fmla="*/ 0 w 10000"/>
                <a:gd name="connsiteY0" fmla="*/ 0 h 10000"/>
                <a:gd name="connsiteX1" fmla="*/ 5010 w 10000"/>
                <a:gd name="connsiteY1" fmla="*/ 0 h 10000"/>
                <a:gd name="connsiteX2" fmla="*/ 10000 w 10000"/>
                <a:gd name="connsiteY2" fmla="*/ 10000 h 10000"/>
                <a:gd name="connsiteX3" fmla="*/ 4986 w 10000"/>
                <a:gd name="connsiteY3" fmla="*/ 10000 h 10000"/>
                <a:gd name="connsiteX4" fmla="*/ 4675 w 10000"/>
                <a:gd name="connsiteY4" fmla="*/ 9365 h 10000"/>
                <a:gd name="connsiteX5" fmla="*/ 0 w 10000"/>
                <a:gd name="connsiteY5" fmla="*/ 0 h 10000"/>
                <a:gd name="connsiteX0" fmla="*/ 0 w 10000"/>
                <a:gd name="connsiteY0" fmla="*/ 0 h 10000"/>
                <a:gd name="connsiteX1" fmla="*/ 5010 w 10000"/>
                <a:gd name="connsiteY1" fmla="*/ 0 h 10000"/>
                <a:gd name="connsiteX2" fmla="*/ 5735 w 10000"/>
                <a:gd name="connsiteY2" fmla="*/ 1445 h 10000"/>
                <a:gd name="connsiteX3" fmla="*/ 10000 w 10000"/>
                <a:gd name="connsiteY3" fmla="*/ 10000 h 10000"/>
                <a:gd name="connsiteX4" fmla="*/ 4986 w 10000"/>
                <a:gd name="connsiteY4" fmla="*/ 10000 h 10000"/>
                <a:gd name="connsiteX5" fmla="*/ 4675 w 10000"/>
                <a:gd name="connsiteY5" fmla="*/ 9365 h 10000"/>
                <a:gd name="connsiteX6" fmla="*/ 0 w 10000"/>
                <a:gd name="connsiteY6" fmla="*/ 0 h 10000"/>
                <a:gd name="connsiteX0" fmla="*/ 0 w 10000"/>
                <a:gd name="connsiteY0" fmla="*/ 0 h 10000"/>
                <a:gd name="connsiteX1" fmla="*/ 5010 w 10000"/>
                <a:gd name="connsiteY1" fmla="*/ 0 h 10000"/>
                <a:gd name="connsiteX2" fmla="*/ 5735 w 10000"/>
                <a:gd name="connsiteY2" fmla="*/ 1445 h 10000"/>
                <a:gd name="connsiteX3" fmla="*/ 10000 w 10000"/>
                <a:gd name="connsiteY3" fmla="*/ 10000 h 10000"/>
                <a:gd name="connsiteX4" fmla="*/ 4675 w 10000"/>
                <a:gd name="connsiteY4" fmla="*/ 9365 h 10000"/>
                <a:gd name="connsiteX5" fmla="*/ 0 w 10000"/>
                <a:gd name="connsiteY5" fmla="*/ 0 h 10000"/>
                <a:gd name="connsiteX0" fmla="*/ 0 w 5735"/>
                <a:gd name="connsiteY0" fmla="*/ 0 h 9365"/>
                <a:gd name="connsiteX1" fmla="*/ 5010 w 5735"/>
                <a:gd name="connsiteY1" fmla="*/ 0 h 9365"/>
                <a:gd name="connsiteX2" fmla="*/ 5735 w 5735"/>
                <a:gd name="connsiteY2" fmla="*/ 1445 h 9365"/>
                <a:gd name="connsiteX3" fmla="*/ 5556 w 5735"/>
                <a:gd name="connsiteY3" fmla="*/ 8986 h 9365"/>
                <a:gd name="connsiteX4" fmla="*/ 4675 w 5735"/>
                <a:gd name="connsiteY4" fmla="*/ 9365 h 9365"/>
                <a:gd name="connsiteX5" fmla="*/ 0 w 5735"/>
                <a:gd name="connsiteY5" fmla="*/ 0 h 9365"/>
                <a:gd name="connsiteX0" fmla="*/ 0 w 10000"/>
                <a:gd name="connsiteY0" fmla="*/ 0 h 10014"/>
                <a:gd name="connsiteX1" fmla="*/ 8736 w 10000"/>
                <a:gd name="connsiteY1" fmla="*/ 0 h 10014"/>
                <a:gd name="connsiteX2" fmla="*/ 10000 w 10000"/>
                <a:gd name="connsiteY2" fmla="*/ 1543 h 10014"/>
                <a:gd name="connsiteX3" fmla="*/ 9962 w 10000"/>
                <a:gd name="connsiteY3" fmla="*/ 10014 h 10014"/>
                <a:gd name="connsiteX4" fmla="*/ 8152 w 10000"/>
                <a:gd name="connsiteY4" fmla="*/ 10000 h 10014"/>
                <a:gd name="connsiteX5" fmla="*/ 0 w 10000"/>
                <a:gd name="connsiteY5" fmla="*/ 0 h 10014"/>
                <a:gd name="connsiteX0" fmla="*/ 0 w 10661"/>
                <a:gd name="connsiteY0" fmla="*/ 0 h 10014"/>
                <a:gd name="connsiteX1" fmla="*/ 8736 w 10661"/>
                <a:gd name="connsiteY1" fmla="*/ 0 h 10014"/>
                <a:gd name="connsiteX2" fmla="*/ 10000 w 10661"/>
                <a:gd name="connsiteY2" fmla="*/ 1543 h 10014"/>
                <a:gd name="connsiteX3" fmla="*/ 9962 w 10661"/>
                <a:gd name="connsiteY3" fmla="*/ 10014 h 10014"/>
                <a:gd name="connsiteX4" fmla="*/ 8152 w 10661"/>
                <a:gd name="connsiteY4" fmla="*/ 10000 h 10014"/>
                <a:gd name="connsiteX5" fmla="*/ 0 w 10661"/>
                <a:gd name="connsiteY5" fmla="*/ 0 h 10014"/>
                <a:gd name="connsiteX0" fmla="*/ 0 w 10085"/>
                <a:gd name="connsiteY0" fmla="*/ 0 h 10014"/>
                <a:gd name="connsiteX1" fmla="*/ 8736 w 10085"/>
                <a:gd name="connsiteY1" fmla="*/ 0 h 10014"/>
                <a:gd name="connsiteX2" fmla="*/ 10000 w 10085"/>
                <a:gd name="connsiteY2" fmla="*/ 1543 h 10014"/>
                <a:gd name="connsiteX3" fmla="*/ 9962 w 10085"/>
                <a:gd name="connsiteY3" fmla="*/ 10014 h 10014"/>
                <a:gd name="connsiteX4" fmla="*/ 8152 w 10085"/>
                <a:gd name="connsiteY4" fmla="*/ 10000 h 10014"/>
                <a:gd name="connsiteX5" fmla="*/ 0 w 10085"/>
                <a:gd name="connsiteY5" fmla="*/ 0 h 10014"/>
                <a:gd name="connsiteX0" fmla="*/ 0 w 10000"/>
                <a:gd name="connsiteY0" fmla="*/ 0 h 10014"/>
                <a:gd name="connsiteX1" fmla="*/ 8736 w 10000"/>
                <a:gd name="connsiteY1" fmla="*/ 0 h 10014"/>
                <a:gd name="connsiteX2" fmla="*/ 10000 w 10000"/>
                <a:gd name="connsiteY2" fmla="*/ 1543 h 10014"/>
                <a:gd name="connsiteX3" fmla="*/ 9962 w 10000"/>
                <a:gd name="connsiteY3" fmla="*/ 10014 h 10014"/>
                <a:gd name="connsiteX4" fmla="*/ 8152 w 10000"/>
                <a:gd name="connsiteY4" fmla="*/ 10000 h 10014"/>
                <a:gd name="connsiteX5" fmla="*/ 0 w 10000"/>
                <a:gd name="connsiteY5" fmla="*/ 0 h 10014"/>
                <a:gd name="connsiteX0" fmla="*/ 0 w 10000"/>
                <a:gd name="connsiteY0" fmla="*/ 0 h 10014"/>
                <a:gd name="connsiteX1" fmla="*/ 8736 w 10000"/>
                <a:gd name="connsiteY1" fmla="*/ 0 h 10014"/>
                <a:gd name="connsiteX2" fmla="*/ 10000 w 10000"/>
                <a:gd name="connsiteY2" fmla="*/ 1543 h 10014"/>
                <a:gd name="connsiteX3" fmla="*/ 9962 w 10000"/>
                <a:gd name="connsiteY3" fmla="*/ 10014 h 10014"/>
                <a:gd name="connsiteX4" fmla="*/ 8152 w 10000"/>
                <a:gd name="connsiteY4" fmla="*/ 10000 h 10014"/>
                <a:gd name="connsiteX5" fmla="*/ 0 w 10000"/>
                <a:gd name="connsiteY5" fmla="*/ 0 h 10014"/>
                <a:gd name="connsiteX0" fmla="*/ 0 w 10001"/>
                <a:gd name="connsiteY0" fmla="*/ 0 h 10014"/>
                <a:gd name="connsiteX1" fmla="*/ 8736 w 10001"/>
                <a:gd name="connsiteY1" fmla="*/ 0 h 10014"/>
                <a:gd name="connsiteX2" fmla="*/ 10000 w 10001"/>
                <a:gd name="connsiteY2" fmla="*/ 1543 h 10014"/>
                <a:gd name="connsiteX3" fmla="*/ 9996 w 10001"/>
                <a:gd name="connsiteY3" fmla="*/ 10014 h 10014"/>
                <a:gd name="connsiteX4" fmla="*/ 8152 w 10001"/>
                <a:gd name="connsiteY4" fmla="*/ 10000 h 10014"/>
                <a:gd name="connsiteX5" fmla="*/ 0 w 10001"/>
                <a:gd name="connsiteY5" fmla="*/ 0 h 1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1" h="10014">
                  <a:moveTo>
                    <a:pt x="0" y="0"/>
                  </a:moveTo>
                  <a:lnTo>
                    <a:pt x="8736" y="0"/>
                  </a:lnTo>
                  <a:lnTo>
                    <a:pt x="10000" y="1543"/>
                  </a:lnTo>
                  <a:cubicBezTo>
                    <a:pt x="9981" y="5778"/>
                    <a:pt x="10015" y="5778"/>
                    <a:pt x="9996" y="10014"/>
                  </a:cubicBezTo>
                  <a:lnTo>
                    <a:pt x="8152" y="10000"/>
                  </a:lnTo>
                  <a:lnTo>
                    <a:pt x="0" y="0"/>
                  </a:lnTo>
                  <a:close/>
                </a:path>
              </a:pathLst>
            </a:custGeom>
            <a:solidFill>
              <a:srgbClr val="53636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gray">
            <a:xfrm>
              <a:off x="2469328" y="3040732"/>
              <a:ext cx="2351237" cy="1759812"/>
            </a:xfrm>
            <a:custGeom>
              <a:avLst/>
              <a:gdLst>
                <a:gd name="T0" fmla="*/ 1465 w 2939"/>
                <a:gd name="T1" fmla="*/ 0 h 2276"/>
                <a:gd name="T2" fmla="*/ 2939 w 2939"/>
                <a:gd name="T3" fmla="*/ 0 h 2276"/>
                <a:gd name="T4" fmla="*/ 1474 w 2939"/>
                <a:gd name="T5" fmla="*/ 2276 h 2276"/>
                <a:gd name="T6" fmla="*/ 0 w 2939"/>
                <a:gd name="T7" fmla="*/ 2276 h 2276"/>
                <a:gd name="T8" fmla="*/ 1465 w 2939"/>
                <a:gd name="T9" fmla="*/ 0 h 2276"/>
                <a:gd name="connsiteX0" fmla="*/ 4985 w 10000"/>
                <a:gd name="connsiteY0" fmla="*/ 0 h 10000"/>
                <a:gd name="connsiteX1" fmla="*/ 10000 w 10000"/>
                <a:gd name="connsiteY1" fmla="*/ 0 h 10000"/>
                <a:gd name="connsiteX2" fmla="*/ 5015 w 10000"/>
                <a:gd name="connsiteY2" fmla="*/ 10000 h 10000"/>
                <a:gd name="connsiteX3" fmla="*/ 0 w 10000"/>
                <a:gd name="connsiteY3" fmla="*/ 10000 h 10000"/>
                <a:gd name="connsiteX4" fmla="*/ 307 w 10000"/>
                <a:gd name="connsiteY4" fmla="*/ 9365 h 10000"/>
                <a:gd name="connsiteX5" fmla="*/ 4985 w 10000"/>
                <a:gd name="connsiteY5" fmla="*/ 0 h 10000"/>
                <a:gd name="connsiteX0" fmla="*/ 4985 w 10000"/>
                <a:gd name="connsiteY0" fmla="*/ 0 h 10000"/>
                <a:gd name="connsiteX1" fmla="*/ 10000 w 10000"/>
                <a:gd name="connsiteY1" fmla="*/ 0 h 10000"/>
                <a:gd name="connsiteX2" fmla="*/ 5333 w 10000"/>
                <a:gd name="connsiteY2" fmla="*/ 9353 h 10000"/>
                <a:gd name="connsiteX3" fmla="*/ 5015 w 10000"/>
                <a:gd name="connsiteY3" fmla="*/ 10000 h 10000"/>
                <a:gd name="connsiteX4" fmla="*/ 0 w 10000"/>
                <a:gd name="connsiteY4" fmla="*/ 10000 h 10000"/>
                <a:gd name="connsiteX5" fmla="*/ 307 w 10000"/>
                <a:gd name="connsiteY5" fmla="*/ 9365 h 10000"/>
                <a:gd name="connsiteX6" fmla="*/ 4985 w 10000"/>
                <a:gd name="connsiteY6" fmla="*/ 0 h 10000"/>
                <a:gd name="connsiteX0" fmla="*/ 4985 w 10000"/>
                <a:gd name="connsiteY0" fmla="*/ 0 h 10000"/>
                <a:gd name="connsiteX1" fmla="*/ 10000 w 10000"/>
                <a:gd name="connsiteY1" fmla="*/ 0 h 10000"/>
                <a:gd name="connsiteX2" fmla="*/ 5333 w 10000"/>
                <a:gd name="connsiteY2" fmla="*/ 9353 h 10000"/>
                <a:gd name="connsiteX3" fmla="*/ 0 w 10000"/>
                <a:gd name="connsiteY3" fmla="*/ 10000 h 10000"/>
                <a:gd name="connsiteX4" fmla="*/ 307 w 10000"/>
                <a:gd name="connsiteY4" fmla="*/ 9365 h 10000"/>
                <a:gd name="connsiteX5" fmla="*/ 4985 w 10000"/>
                <a:gd name="connsiteY5" fmla="*/ 0 h 10000"/>
                <a:gd name="connsiteX0" fmla="*/ 4678 w 9693"/>
                <a:gd name="connsiteY0" fmla="*/ 0 h 9365"/>
                <a:gd name="connsiteX1" fmla="*/ 9693 w 9693"/>
                <a:gd name="connsiteY1" fmla="*/ 0 h 9365"/>
                <a:gd name="connsiteX2" fmla="*/ 5026 w 9693"/>
                <a:gd name="connsiteY2" fmla="*/ 9353 h 9365"/>
                <a:gd name="connsiteX3" fmla="*/ 0 w 9693"/>
                <a:gd name="connsiteY3" fmla="*/ 9365 h 9365"/>
                <a:gd name="connsiteX4" fmla="*/ 4678 w 9693"/>
                <a:gd name="connsiteY4" fmla="*/ 0 h 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3" h="9365">
                  <a:moveTo>
                    <a:pt x="4678" y="0"/>
                  </a:moveTo>
                  <a:lnTo>
                    <a:pt x="9693" y="0"/>
                  </a:lnTo>
                  <a:lnTo>
                    <a:pt x="5026" y="9353"/>
                  </a:lnTo>
                  <a:lnTo>
                    <a:pt x="0" y="9365"/>
                  </a:lnTo>
                  <a:lnTo>
                    <a:pt x="4678" y="0"/>
                  </a:lnTo>
                  <a:close/>
                </a:path>
              </a:pathLst>
            </a:custGeom>
            <a:solidFill>
              <a:srgbClr val="53636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gray">
            <a:xfrm>
              <a:off x="3727429" y="1009678"/>
              <a:ext cx="2427357" cy="1879137"/>
            </a:xfrm>
            <a:custGeom>
              <a:avLst/>
              <a:gdLst>
                <a:gd name="T0" fmla="*/ 0 w 2939"/>
                <a:gd name="T1" fmla="*/ 0 h 2276"/>
                <a:gd name="T2" fmla="*/ 1474 w 2939"/>
                <a:gd name="T3" fmla="*/ 0 h 2276"/>
                <a:gd name="T4" fmla="*/ 2939 w 2939"/>
                <a:gd name="T5" fmla="*/ 2276 h 2276"/>
                <a:gd name="T6" fmla="*/ 1465 w 2939"/>
                <a:gd name="T7" fmla="*/ 2276 h 2276"/>
                <a:gd name="T8" fmla="*/ 0 w 2939"/>
                <a:gd name="T9" fmla="*/ 0 h 2276"/>
              </a:gdLst>
              <a:ahLst/>
              <a:cxnLst>
                <a:cxn ang="0">
                  <a:pos x="T0" y="T1"/>
                </a:cxn>
                <a:cxn ang="0">
                  <a:pos x="T2" y="T3"/>
                </a:cxn>
                <a:cxn ang="0">
                  <a:pos x="T4" y="T5"/>
                </a:cxn>
                <a:cxn ang="0">
                  <a:pos x="T6" y="T7"/>
                </a:cxn>
                <a:cxn ang="0">
                  <a:pos x="T8" y="T9"/>
                </a:cxn>
              </a:cxnLst>
              <a:rect l="0" t="0" r="r" b="b"/>
              <a:pathLst>
                <a:path w="2939" h="2276">
                  <a:moveTo>
                    <a:pt x="0" y="0"/>
                  </a:moveTo>
                  <a:lnTo>
                    <a:pt x="1474" y="0"/>
                  </a:lnTo>
                  <a:lnTo>
                    <a:pt x="2939" y="2276"/>
                  </a:lnTo>
                  <a:lnTo>
                    <a:pt x="1465" y="2276"/>
                  </a:lnTo>
                  <a:lnTo>
                    <a:pt x="0" y="0"/>
                  </a:lnTo>
                  <a:close/>
                </a:path>
              </a:pathLst>
            </a:custGeom>
            <a:solidFill>
              <a:srgbClr val="53636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Rectangle 16"/>
          <p:cNvSpPr/>
          <p:nvPr userDrawn="1"/>
        </p:nvSpPr>
        <p:spPr bwMode="gray">
          <a:xfrm>
            <a:off x="0" y="950976"/>
            <a:ext cx="6400800" cy="83167"/>
          </a:xfrm>
          <a:prstGeom prst="rect">
            <a:avLst/>
          </a:prstGeom>
          <a:solidFill>
            <a:srgbClr val="53636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cxnSp>
        <p:nvCxnSpPr>
          <p:cNvPr id="23" name="Straight Connector 22"/>
          <p:cNvCxnSpPr/>
          <p:nvPr userDrawn="1"/>
        </p:nvCxnSpPr>
        <p:spPr bwMode="gray">
          <a:xfrm>
            <a:off x="1745473" y="232899"/>
            <a:ext cx="0" cy="50292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 Placeholder 14"/>
          <p:cNvSpPr>
            <a:spLocks noGrp="1"/>
          </p:cNvSpPr>
          <p:nvPr userDrawn="1">
            <p:ph type="body" sz="quarter" idx="17" hasCustomPrompt="1"/>
          </p:nvPr>
        </p:nvSpPr>
        <p:spPr bwMode="gray">
          <a:xfrm>
            <a:off x="1866845" y="242958"/>
            <a:ext cx="2170565" cy="490926"/>
          </a:xfrm>
          <a:prstGeom prst="rect">
            <a:avLst/>
          </a:prstGeom>
        </p:spPr>
        <p:txBody>
          <a:bodyPr lIns="0" tIns="0" rIns="0" bIns="0" anchor="ctr" anchorCtr="0"/>
          <a:lstStyle>
            <a:lvl1pPr marL="0" indent="0">
              <a:spcBef>
                <a:spcPts val="0"/>
              </a:spcBef>
              <a:buNone/>
              <a:defRPr sz="1200">
                <a:solidFill>
                  <a:schemeClr val="tx1"/>
                </a:solidFill>
              </a:defRPr>
            </a:lvl1pPr>
          </a:lstStyle>
          <a:p>
            <a:pPr lvl="0"/>
            <a:r>
              <a:rPr lang="en-US" dirty="0" smtClean="0"/>
              <a:t>Program Name Appears Here Identically to Official Lock-up</a:t>
            </a:r>
          </a:p>
        </p:txBody>
      </p:sp>
      <p:sp>
        <p:nvSpPr>
          <p:cNvPr id="27" name="Text Placeholder 15"/>
          <p:cNvSpPr>
            <a:spLocks noGrp="1"/>
          </p:cNvSpPr>
          <p:nvPr userDrawn="1">
            <p:ph type="body" sz="quarter" idx="18" hasCustomPrompt="1"/>
          </p:nvPr>
        </p:nvSpPr>
        <p:spPr bwMode="gray">
          <a:xfrm>
            <a:off x="521743" y="1953544"/>
            <a:ext cx="3685738" cy="615553"/>
          </a:xfrm>
          <a:prstGeom prst="rect">
            <a:avLst/>
          </a:prstGeom>
        </p:spPr>
        <p:txBody>
          <a:bodyPr lIns="0" tIns="0" rIns="0" bIns="0" anchor="b">
            <a:spAutoFit/>
          </a:bodyPr>
          <a:lstStyle>
            <a:lvl1pPr marL="0" indent="0" algn="l">
              <a:spcBef>
                <a:spcPts val="0"/>
              </a:spcBef>
              <a:buNone/>
              <a:defRPr sz="2000" b="0" baseline="0">
                <a:solidFill>
                  <a:schemeClr val="bg1"/>
                </a:solidFill>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smtClean="0"/>
              <a:t>Presentation Title – Arial 20pt Regular, Use Title Case</a:t>
            </a:r>
            <a:endParaRPr lang="en-US" dirty="0"/>
          </a:p>
        </p:txBody>
      </p:sp>
      <p:sp>
        <p:nvSpPr>
          <p:cNvPr id="28" name="Text Placeholder 15"/>
          <p:cNvSpPr>
            <a:spLocks noGrp="1"/>
          </p:cNvSpPr>
          <p:nvPr userDrawn="1">
            <p:ph type="body" sz="quarter" idx="19" hasCustomPrompt="1"/>
          </p:nvPr>
        </p:nvSpPr>
        <p:spPr bwMode="gray">
          <a:xfrm>
            <a:off x="521743" y="2660226"/>
            <a:ext cx="3685032" cy="369332"/>
          </a:xfrm>
          <a:prstGeom prst="rect">
            <a:avLst/>
          </a:prstGeom>
        </p:spPr>
        <p:txBody>
          <a:bodyPr lIns="0" tIns="0" rIns="0" bIns="0" anchor="t">
            <a:spAutoFit/>
          </a:bodyPr>
          <a:lstStyle>
            <a:lvl1pPr marL="0" indent="0" algn="l">
              <a:spcBef>
                <a:spcPts val="0"/>
              </a:spcBef>
              <a:buNone/>
              <a:defRPr sz="1200" b="0" baseline="0">
                <a:solidFill>
                  <a:schemeClr val="bg1"/>
                </a:solidFill>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smtClean="0"/>
              <a:t>Presentation Subtitle – Arial </a:t>
            </a:r>
            <a:br>
              <a:rPr lang="en-US" dirty="0" smtClean="0"/>
            </a:br>
            <a:r>
              <a:rPr lang="en-US" dirty="0" smtClean="0"/>
              <a:t>12pt Regular, Use Title Case</a:t>
            </a:r>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723" y="103457"/>
            <a:ext cx="1517904" cy="737308"/>
          </a:xfrm>
          <a:prstGeom prst="rect">
            <a:avLst/>
          </a:prstGeom>
        </p:spPr>
      </p:pic>
    </p:spTree>
    <p:extLst>
      <p:ext uri="{BB962C8B-B14F-4D97-AF65-F5344CB8AC3E}">
        <p14:creationId xmlns:p14="http://schemas.microsoft.com/office/powerpoint/2010/main" val="3515346966"/>
      </p:ext>
    </p:extLst>
  </p:cSld>
  <p:clrMapOvr>
    <a:masterClrMapping/>
  </p:clrMapOvr>
</p:sldLayout>
</file>

<file path=ppt/slideLayouts/slideLayouts/slideLayoutb.xml><?xml version="1.0" encoding="utf-8"?>
<p:sldLayout xmlns:a="http://schemas.openxmlformats.org/drawingml/2006/main" xmlns:r="http://schemas.openxmlformats.org/officeDocument/2006/relationships" xmlns:p="http://schemas.openxmlformats.org/presentationml/2006/main" preserve="1" userDrawn="1">
  <p:cSld name="Speech Text Bottom">
    <p:spTree>
      <p:nvGrpSpPr>
        <p:cNvPr id="1" name=""/>
        <p:cNvGrpSpPr/>
        <p:nvPr/>
      </p:nvGrpSpPr>
      <p:grpSpPr>
        <a:xfrm>
          <a:off x="0" y="0"/>
          <a:ext cx="0" cy="0"/>
          <a:chOff x="0" y="0"/>
          <a:chExt cx="0" cy="0"/>
        </a:xfrm>
      </p:grpSpPr>
      <p:sp>
        <p:nvSpPr>
          <p:cNvPr id="4" name="Rectangle 3"/>
          <p:cNvSpPr/>
          <p:nvPr userDrawn="1"/>
        </p:nvSpPr>
        <p:spPr bwMode="gray">
          <a:xfrm>
            <a:off x="0" y="-1"/>
            <a:ext cx="6400800" cy="108857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24" hasCustomPrompt="1"/>
          </p:nvPr>
        </p:nvSpPr>
        <p:spPr bwMode="gray">
          <a:xfrm>
            <a:off x="320674" y="2504777"/>
            <a:ext cx="5759451" cy="2000548"/>
          </a:xfrm>
          <a:prstGeom prst="rect">
            <a:avLst/>
          </a:prstGeom>
        </p:spPr>
        <p:txBody>
          <a:bodyPr lIns="0" tIns="0" rIns="0" bIns="0">
            <a:spAutoFit/>
          </a:bodyPr>
          <a:lstStyle>
            <a:lvl1pPr marL="0" indent="0" algn="l">
              <a:lnSpc>
                <a:spcPts val="1300"/>
              </a:lnSpc>
              <a:buNone/>
              <a:defRPr sz="1000"/>
            </a:lvl1pPr>
          </a:lstStyle>
          <a:p>
            <a:pPr lvl="0"/>
            <a:r>
              <a:rPr lang="en-US" dirty="0" smtClean="0"/>
              <a:t>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Click to add speech text here in Arial 10pt Regular. </a:t>
            </a:r>
            <a:endParaRPr lang="en-US" dirty="0"/>
          </a:p>
        </p:txBody>
      </p:sp>
      <p:sp>
        <p:nvSpPr>
          <p:cNvPr id="6"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solidFill>
                  <a:schemeClr val="tx1"/>
                </a:solidFill>
              </a:rPr>
              <a:pPr/>
              <a:t>‹#›</a:t>
            </a:fld>
            <a:endParaRPr lang="en-US" dirty="0">
              <a:solidFill>
                <a:schemeClr val="tx1"/>
              </a:solidFill>
            </a:endParaRPr>
          </a:p>
        </p:txBody>
      </p:sp>
    </p:spTree>
  </p:cSld>
  <p:clrMapOvr>
    <a:masterClrMapping/>
  </p:clrMapOvr>
</p:sldLayout>
</file>

<file path=ppt/slideLayouts/slideLayouts/slideLayoutc.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Inside Cover: Top Slide">
    <p:spTree>
      <p:nvGrpSpPr>
        <p:cNvPr id="1" name=""/>
        <p:cNvGrpSpPr/>
        <p:nvPr/>
      </p:nvGrpSpPr>
      <p:grpSpPr>
        <a:xfrm>
          <a:off x="0" y="0"/>
          <a:ext cx="0" cy="0"/>
          <a:chOff x="0" y="0"/>
          <a:chExt cx="0" cy="0"/>
        </a:xfrm>
      </p:grpSpPr>
      <p:sp>
        <p:nvSpPr>
          <p:cNvPr id="12" name="TextBox 11"/>
          <p:cNvSpPr txBox="1"/>
          <p:nvPr userDrawn="1"/>
        </p:nvSpPr>
        <p:spPr bwMode="gray">
          <a:xfrm rot="10800000" flipH="1" flipV="1">
            <a:off x="4800739" y="342697"/>
            <a:ext cx="1620156" cy="4378460"/>
          </a:xfrm>
          <a:prstGeom prst="rect">
            <a:avLst/>
          </a:prstGeom>
          <a:noFill/>
        </p:spPr>
        <p:txBody>
          <a:bodyPr wrap="square" rtlCol="0">
            <a:noAutofit/>
          </a:bodyPr>
          <a:lstStyle/>
          <a:p>
            <a:pPr>
              <a:spcBef>
                <a:spcPts val="400"/>
              </a:spcBef>
            </a:pPr>
            <a:r>
              <a:rPr lang="en-US" sz="800" b="1" baseline="30000" dirty="0">
                <a:solidFill>
                  <a:schemeClr val="tx1"/>
                </a:solidFill>
                <a:latin typeface="+mn-lt"/>
                <a:cs typeface="Arial"/>
              </a:rPr>
              <a:t>LEGAL CAVEAT</a:t>
            </a:r>
          </a:p>
          <a:p>
            <a:pPr>
              <a:spcBef>
                <a:spcPts val="400"/>
              </a:spcBef>
            </a:pPr>
            <a:r>
              <a:rPr lang="en-US" sz="800" baseline="30000" dirty="0" smtClean="0">
                <a:solidFill>
                  <a:schemeClr val="tx1"/>
                </a:solidFill>
                <a:latin typeface="+mn-lt"/>
                <a:cs typeface="Arial"/>
              </a:rPr>
              <a:t>The Advisory Board Company has made efforts to verify the accuracy of the information it provides to members. This report relies on data obtained from many sources, however, and The Advisory Board Company cannot guarantee the accuracy of the information provided or any analysis based thereon. In addition, The Advisory Board Company is not in the business of giving legal, medical, accounting, or other professional advice, and its reports should not be construed as professional advice. In particular, members should not rely on any legal commentary in this report as a basis for action, or assume that any tactics described herein would be permitted by applicable law or appropriate for a given member’s situation. Members are advised to consult with appropriate professionals concerning legal, medical, tax, or accounting issues, before implementing any of these tactics. Neither The Advisory Board Company nor its officers, directors, trustees, employees and agents shall be liable for any claims, liabilities, or expenses relating to (a) any errors or omissions in this report, whether caused by The Advisory Board Company or any of its employees or agents, or sources or other third parties, (b) any recommendation or graded ranking by The Advisory Board Company, or (c) failure of member and its employees and agents to abide by the terms set forth herein.</a:t>
            </a:r>
          </a:p>
          <a:p>
            <a:pPr>
              <a:spcBef>
                <a:spcPts val="400"/>
              </a:spcBef>
            </a:pPr>
            <a:r>
              <a:rPr lang="en-US" sz="800" baseline="30000" dirty="0" smtClean="0">
                <a:solidFill>
                  <a:schemeClr val="tx1"/>
                </a:solidFill>
                <a:latin typeface="+mn-lt"/>
                <a:cs typeface="Arial"/>
              </a:rPr>
              <a:t>The Advisory Board is a registered trademark of The Advisory Board Company in the United States and other countries. Members are not permitted to use this trademark, or any other Advisory Board trademark, product name, service name, trade name, and logo, without the prior written consent of The Advisory Board Company. All other trademarks, product names, service names, trade names, and logos used within these pages are the property of their respective holders. Use of other company trademarks, product names, service names, trade names and logos or images of the same does not necessarily constitute (a) an endorsement by such company of The Advisory Board Company and its products and services, or (b) an endorsement of the company or its products or services by The Advisory Board Company. The Advisory Board Company is not affiliated with any such company.</a:t>
            </a:r>
          </a:p>
        </p:txBody>
      </p:sp>
      <p:cxnSp>
        <p:nvCxnSpPr>
          <p:cNvPr id="13" name="Straight Connector 12"/>
          <p:cNvCxnSpPr/>
          <p:nvPr userDrawn="1"/>
        </p:nvCxnSpPr>
        <p:spPr bwMode="gray">
          <a:xfrm>
            <a:off x="4790690" y="342697"/>
            <a:ext cx="0" cy="4457903"/>
          </a:xfrm>
          <a:prstGeom prst="line">
            <a:avLst/>
          </a:prstGeom>
          <a:ln w="6350">
            <a:solidFill>
              <a:schemeClr val="accent3"/>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5"/>
          <p:cNvSpPr>
            <a:spLocks noGrp="1"/>
          </p:cNvSpPr>
          <p:nvPr>
            <p:ph type="body" sz="quarter" idx="21" hasCustomPrompt="1"/>
          </p:nvPr>
        </p:nvSpPr>
        <p:spPr bwMode="gray">
          <a:xfrm>
            <a:off x="318194" y="329300"/>
            <a:ext cx="4069336" cy="276999"/>
          </a:xfrm>
          <a:prstGeom prst="rect">
            <a:avLst/>
          </a:prstGeom>
        </p:spPr>
        <p:txBody>
          <a:bodyPr wrap="square" lIns="0" tIns="0" rIns="0" bIns="0" anchor="b" anchorCtr="0">
            <a:spAutoFit/>
          </a:bodyPr>
          <a:lstStyle>
            <a:lvl1pPr marL="0" indent="0">
              <a:spcBef>
                <a:spcPts val="0"/>
              </a:spcBef>
              <a:buNone/>
              <a:defRPr sz="1800" b="1" baseline="0">
                <a:solidFill>
                  <a:schemeClr val="tx1"/>
                </a:solidFill>
              </a:defRPr>
            </a:lvl1pPr>
            <a:lvl2pPr marL="114300" indent="0">
              <a:buNone/>
              <a:defRPr/>
            </a:lvl2pPr>
            <a:lvl3pPr marL="228600" indent="0">
              <a:buNone/>
              <a:defRPr/>
            </a:lvl3pPr>
            <a:lvl4pPr marL="342900" indent="0">
              <a:buNone/>
              <a:defRPr/>
            </a:lvl4pPr>
            <a:lvl5pPr marL="457200" indent="0">
              <a:buNone/>
              <a:defRPr/>
            </a:lvl5pPr>
          </a:lstStyle>
          <a:p>
            <a:pPr lvl="0"/>
            <a:r>
              <a:rPr lang="en-US" dirty="0" smtClean="0"/>
              <a:t>Insert Program Name Here</a:t>
            </a:r>
          </a:p>
        </p:txBody>
      </p:sp>
      <p:sp>
        <p:nvSpPr>
          <p:cNvPr id="18" name="Text Placeholder 2"/>
          <p:cNvSpPr>
            <a:spLocks noGrp="1"/>
          </p:cNvSpPr>
          <p:nvPr>
            <p:ph type="body" sz="quarter" idx="22" hasCustomPrompt="1"/>
          </p:nvPr>
        </p:nvSpPr>
        <p:spPr bwMode="gray">
          <a:xfrm>
            <a:off x="810300" y="994636"/>
            <a:ext cx="3495811" cy="184666"/>
          </a:xfrm>
          <a:prstGeom prst="rect">
            <a:avLst/>
          </a:prstGeom>
        </p:spPr>
        <p:txBody>
          <a:bodyPr wrap="square" lIns="0" tIns="0" rIns="0" bIns="0">
            <a:spAutoFit/>
          </a:bodyPr>
          <a:lstStyle>
            <a:lvl1pPr marL="0" indent="0">
              <a:buNone/>
              <a:defRPr sz="1200" baseline="0">
                <a:solidFill>
                  <a:schemeClr val="tx1"/>
                </a:solidFill>
              </a:defRPr>
            </a:lvl1pPr>
          </a:lstStyle>
          <a:p>
            <a:pPr lvl="0"/>
            <a:r>
              <a:rPr lang="en-US" dirty="0" smtClean="0"/>
              <a:t>Project Director (click to add desired text)</a:t>
            </a:r>
            <a:endParaRPr lang="en-US" dirty="0"/>
          </a:p>
        </p:txBody>
      </p:sp>
      <p:sp>
        <p:nvSpPr>
          <p:cNvPr id="24" name="Text Placeholder 2"/>
          <p:cNvSpPr>
            <a:spLocks noGrp="1"/>
          </p:cNvSpPr>
          <p:nvPr>
            <p:ph type="body" sz="quarter" idx="23" hasCustomPrompt="1"/>
          </p:nvPr>
        </p:nvSpPr>
        <p:spPr bwMode="gray">
          <a:xfrm>
            <a:off x="810300" y="1208645"/>
            <a:ext cx="3495811" cy="153888"/>
          </a:xfrm>
          <a:prstGeom prst="rect">
            <a:avLst/>
          </a:prstGeom>
        </p:spPr>
        <p:txBody>
          <a:bodyPr wrap="square" lIns="0" tIns="0" rIns="0" bIns="0">
            <a:spAutoFit/>
          </a:bodyPr>
          <a:lstStyle>
            <a:lvl1pPr marL="0" indent="0">
              <a:buNone/>
              <a:defRPr sz="1000" baseline="0">
                <a:solidFill>
                  <a:schemeClr val="accent3"/>
                </a:solidFill>
              </a:defRPr>
            </a:lvl1pPr>
          </a:lstStyle>
          <a:p>
            <a:pPr lvl="0"/>
            <a:r>
              <a:rPr lang="en-US" dirty="0" smtClean="0"/>
              <a:t>Insert Name(s) Here</a:t>
            </a:r>
            <a:endParaRPr lang="en-US" dirty="0"/>
          </a:p>
        </p:txBody>
      </p:sp>
      <p:sp>
        <p:nvSpPr>
          <p:cNvPr id="25" name="Text Placeholder 2"/>
          <p:cNvSpPr>
            <a:spLocks noGrp="1"/>
          </p:cNvSpPr>
          <p:nvPr>
            <p:ph type="body" sz="quarter" idx="24" hasCustomPrompt="1"/>
          </p:nvPr>
        </p:nvSpPr>
        <p:spPr bwMode="gray">
          <a:xfrm>
            <a:off x="810300" y="1581750"/>
            <a:ext cx="3495811" cy="184666"/>
          </a:xfrm>
          <a:prstGeom prst="rect">
            <a:avLst/>
          </a:prstGeom>
        </p:spPr>
        <p:txBody>
          <a:bodyPr wrap="square" lIns="0" tIns="0" rIns="0" bIns="0">
            <a:spAutoFit/>
          </a:bodyPr>
          <a:lstStyle>
            <a:lvl1pPr marL="0" indent="0">
              <a:buNone/>
              <a:defRPr sz="1200" baseline="0">
                <a:solidFill>
                  <a:schemeClr val="tx1"/>
                </a:solidFill>
              </a:defRPr>
            </a:lvl1pPr>
          </a:lstStyle>
          <a:p>
            <a:pPr lvl="0"/>
            <a:r>
              <a:rPr lang="en-US" dirty="0" smtClean="0"/>
              <a:t>Contributing Consultants (click to add desired text)</a:t>
            </a:r>
            <a:endParaRPr lang="en-US" dirty="0"/>
          </a:p>
        </p:txBody>
      </p:sp>
      <p:sp>
        <p:nvSpPr>
          <p:cNvPr id="26" name="Text Placeholder 2"/>
          <p:cNvSpPr>
            <a:spLocks noGrp="1"/>
          </p:cNvSpPr>
          <p:nvPr>
            <p:ph type="body" sz="quarter" idx="25" hasCustomPrompt="1"/>
          </p:nvPr>
        </p:nvSpPr>
        <p:spPr bwMode="gray">
          <a:xfrm>
            <a:off x="810300" y="1795759"/>
            <a:ext cx="3495811" cy="153888"/>
          </a:xfrm>
          <a:prstGeom prst="rect">
            <a:avLst/>
          </a:prstGeom>
        </p:spPr>
        <p:txBody>
          <a:bodyPr wrap="square" lIns="0" tIns="0" rIns="0" bIns="0">
            <a:spAutoFit/>
          </a:bodyPr>
          <a:lstStyle>
            <a:lvl1pPr marL="0" indent="0">
              <a:buNone/>
              <a:defRPr sz="1000" baseline="0">
                <a:solidFill>
                  <a:schemeClr val="accent3"/>
                </a:solidFill>
              </a:defRPr>
            </a:lvl1pPr>
          </a:lstStyle>
          <a:p>
            <a:pPr lvl="0"/>
            <a:r>
              <a:rPr lang="en-US" dirty="0" smtClean="0"/>
              <a:t>Insert Name(s) Here</a:t>
            </a:r>
            <a:endParaRPr lang="en-US" dirty="0"/>
          </a:p>
        </p:txBody>
      </p:sp>
      <p:sp>
        <p:nvSpPr>
          <p:cNvPr id="27" name="Text Placeholder 2"/>
          <p:cNvSpPr>
            <a:spLocks noGrp="1"/>
          </p:cNvSpPr>
          <p:nvPr>
            <p:ph type="body" sz="quarter" idx="26" hasCustomPrompt="1"/>
          </p:nvPr>
        </p:nvSpPr>
        <p:spPr bwMode="gray">
          <a:xfrm>
            <a:off x="810300" y="2167888"/>
            <a:ext cx="3495811" cy="184666"/>
          </a:xfrm>
          <a:prstGeom prst="rect">
            <a:avLst/>
          </a:prstGeom>
        </p:spPr>
        <p:txBody>
          <a:bodyPr wrap="square" lIns="0" tIns="0" rIns="0" bIns="0">
            <a:spAutoFit/>
          </a:bodyPr>
          <a:lstStyle>
            <a:lvl1pPr marL="0" indent="0">
              <a:buNone/>
              <a:defRPr sz="1200" baseline="0">
                <a:solidFill>
                  <a:schemeClr val="tx1"/>
                </a:solidFill>
              </a:defRPr>
            </a:lvl1pPr>
          </a:lstStyle>
          <a:p>
            <a:pPr lvl="0"/>
            <a:r>
              <a:rPr lang="en-US" dirty="0" smtClean="0"/>
              <a:t>Design Consultant (click to add desired text)</a:t>
            </a:r>
            <a:endParaRPr lang="en-US" dirty="0"/>
          </a:p>
        </p:txBody>
      </p:sp>
      <p:sp>
        <p:nvSpPr>
          <p:cNvPr id="28" name="Text Placeholder 2"/>
          <p:cNvSpPr>
            <a:spLocks noGrp="1"/>
          </p:cNvSpPr>
          <p:nvPr>
            <p:ph type="body" sz="quarter" idx="27" hasCustomPrompt="1"/>
          </p:nvPr>
        </p:nvSpPr>
        <p:spPr bwMode="gray">
          <a:xfrm>
            <a:off x="810300" y="2381897"/>
            <a:ext cx="3495811" cy="153888"/>
          </a:xfrm>
          <a:prstGeom prst="rect">
            <a:avLst/>
          </a:prstGeom>
        </p:spPr>
        <p:txBody>
          <a:bodyPr wrap="square" lIns="0" tIns="0" rIns="0" bIns="0">
            <a:spAutoFit/>
          </a:bodyPr>
          <a:lstStyle>
            <a:lvl1pPr marL="0" indent="0">
              <a:buNone/>
              <a:defRPr sz="1000" baseline="0">
                <a:solidFill>
                  <a:schemeClr val="accent3"/>
                </a:solidFill>
              </a:defRPr>
            </a:lvl1pPr>
          </a:lstStyle>
          <a:p>
            <a:pPr lvl="0"/>
            <a:r>
              <a:rPr lang="en-US" dirty="0" smtClean="0"/>
              <a:t>Insert Name(s) Here</a:t>
            </a:r>
            <a:endParaRPr lang="en-US" dirty="0"/>
          </a:p>
        </p:txBody>
      </p:sp>
      <p:sp>
        <p:nvSpPr>
          <p:cNvPr id="29" name="Text Placeholder 2"/>
          <p:cNvSpPr>
            <a:spLocks noGrp="1"/>
          </p:cNvSpPr>
          <p:nvPr>
            <p:ph type="body" sz="quarter" idx="28" hasCustomPrompt="1"/>
          </p:nvPr>
        </p:nvSpPr>
        <p:spPr bwMode="gray">
          <a:xfrm>
            <a:off x="810300" y="2755516"/>
            <a:ext cx="3495811" cy="184666"/>
          </a:xfrm>
          <a:prstGeom prst="rect">
            <a:avLst/>
          </a:prstGeom>
        </p:spPr>
        <p:txBody>
          <a:bodyPr wrap="square" lIns="0" tIns="0" rIns="0" bIns="0">
            <a:spAutoFit/>
          </a:bodyPr>
          <a:lstStyle>
            <a:lvl1pPr marL="0" indent="0">
              <a:buNone/>
              <a:defRPr sz="1200" baseline="0">
                <a:solidFill>
                  <a:schemeClr val="tx1"/>
                </a:solidFill>
              </a:defRPr>
            </a:lvl1pPr>
          </a:lstStyle>
          <a:p>
            <a:pPr lvl="0"/>
            <a:r>
              <a:rPr lang="en-US" dirty="0" smtClean="0"/>
              <a:t>Executive Director (click to add desired text)</a:t>
            </a:r>
            <a:endParaRPr lang="en-US" dirty="0"/>
          </a:p>
        </p:txBody>
      </p:sp>
      <p:sp>
        <p:nvSpPr>
          <p:cNvPr id="30" name="Text Placeholder 2"/>
          <p:cNvSpPr>
            <a:spLocks noGrp="1"/>
          </p:cNvSpPr>
          <p:nvPr>
            <p:ph type="body" sz="quarter" idx="29" hasCustomPrompt="1"/>
          </p:nvPr>
        </p:nvSpPr>
        <p:spPr bwMode="gray">
          <a:xfrm>
            <a:off x="810300" y="2969525"/>
            <a:ext cx="3495811" cy="153888"/>
          </a:xfrm>
          <a:prstGeom prst="rect">
            <a:avLst/>
          </a:prstGeom>
        </p:spPr>
        <p:txBody>
          <a:bodyPr wrap="square" lIns="0" tIns="0" rIns="0" bIns="0">
            <a:spAutoFit/>
          </a:bodyPr>
          <a:lstStyle>
            <a:lvl1pPr marL="0" indent="0">
              <a:buNone/>
              <a:defRPr sz="1000" baseline="0">
                <a:solidFill>
                  <a:schemeClr val="accent3"/>
                </a:solidFill>
              </a:defRPr>
            </a:lvl1pPr>
          </a:lstStyle>
          <a:p>
            <a:pPr lvl="0"/>
            <a:r>
              <a:rPr lang="en-US" dirty="0" smtClean="0"/>
              <a:t>Insert Name(s) Here</a:t>
            </a:r>
            <a:endParaRPr lang="en-US" dirty="0"/>
          </a:p>
        </p:txBody>
      </p:sp>
    </p:spTree>
    <p:extLst>
      <p:ext uri="{BB962C8B-B14F-4D97-AF65-F5344CB8AC3E}">
        <p14:creationId xmlns:p14="http://schemas.microsoft.com/office/powerpoint/2010/main" val="2272129049"/>
      </p:ext>
    </p:extLst>
  </p:cSld>
  <p:clrMapOvr>
    <a:masterClrMapping/>
  </p:clrMapOvr>
</p:sldLayout>
</file>

<file path=ppt/slideLayouts/slideLayouts/slideLayoutd.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226"/>
            <a:ext cx="6400800" cy="482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982915"/>
      </p:ext>
    </p:extLst>
  </p:cSld>
  <p:clrMapOvr>
    <a:masterClrMapping/>
  </p:clrMapOvr>
</p:sldLayout>
</file>

<file path=ppt/slideLayouts/slideLayouts/slideLayoute.xml><?xml version="1.0" encoding="utf-8"?>
<p:sldLayout xmlns:p14="http://schemas.microsoft.com/office/powerpoint/2010/main" xmlns:a="http://schemas.openxmlformats.org/drawingml/2006/main" xmlns:r="http://schemas.openxmlformats.org/officeDocument/2006/relationships" xmlns:p="http://schemas.openxmlformats.org/presentationml/2006/main" showMasterSp="0" preserve="1" userDrawn="1">
  <p:cSld name="Road Map 5">
    <p:bg>
      <p:bgRef idx="1001">
        <a:schemeClr val="bg1"/>
      </p:bgRef>
    </p:bg>
    <p:spTree>
      <p:nvGrpSpPr>
        <p:cNvPr id="1" name=""/>
        <p:cNvGrpSpPr/>
        <p:nvPr/>
      </p:nvGrpSpPr>
      <p:grpSpPr>
        <a:xfrm>
          <a:off x="0" y="0"/>
          <a:ext cx="0" cy="0"/>
          <a:chOff x="0" y="0"/>
          <a:chExt cx="0" cy="0"/>
        </a:xfrm>
      </p:grpSpPr>
      <p:sp>
        <p:nvSpPr>
          <p:cNvPr id="10" name="Rectangle 9"/>
          <p:cNvSpPr/>
          <p:nvPr userDrawn="1"/>
        </p:nvSpPr>
        <p:spPr bwMode="gray">
          <a:xfrm>
            <a:off x="0" y="0"/>
            <a:ext cx="6400800" cy="48006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30" name="Rectangle 29"/>
          <p:cNvSpPr/>
          <p:nvPr userDrawn="1"/>
        </p:nvSpPr>
        <p:spPr bwMode="gray">
          <a:xfrm>
            <a:off x="-1" y="0"/>
            <a:ext cx="2178843" cy="4800600"/>
          </a:xfrm>
          <a:custGeom>
            <a:avLst/>
            <a:gdLst>
              <a:gd name="connsiteX0" fmla="*/ 0 w 6400800"/>
              <a:gd name="connsiteY0" fmla="*/ 0 h 4800600"/>
              <a:gd name="connsiteX1" fmla="*/ 6400800 w 6400800"/>
              <a:gd name="connsiteY1" fmla="*/ 0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36593 w 6400800"/>
              <a:gd name="connsiteY1" fmla="*/ 12789 h 4800600"/>
              <a:gd name="connsiteX2" fmla="*/ 6400800 w 6400800"/>
              <a:gd name="connsiteY2" fmla="*/ 4800600 h 4800600"/>
              <a:gd name="connsiteX3" fmla="*/ 0 w 6400800"/>
              <a:gd name="connsiteY3" fmla="*/ 4800600 h 4800600"/>
              <a:gd name="connsiteX4" fmla="*/ 0 w 6400800"/>
              <a:gd name="connsiteY4" fmla="*/ 0 h 4800600"/>
              <a:gd name="connsiteX0" fmla="*/ 0 w 6400800"/>
              <a:gd name="connsiteY0" fmla="*/ 0 h 4800600"/>
              <a:gd name="connsiteX1" fmla="*/ 219924 w 6400800"/>
              <a:gd name="connsiteY1" fmla="*/ 883 h 4800600"/>
              <a:gd name="connsiteX2" fmla="*/ 6400800 w 6400800"/>
              <a:gd name="connsiteY2" fmla="*/ 4800600 h 4800600"/>
              <a:gd name="connsiteX3" fmla="*/ 0 w 6400800"/>
              <a:gd name="connsiteY3" fmla="*/ 4800600 h 4800600"/>
              <a:gd name="connsiteX4" fmla="*/ 0 w 6400800"/>
              <a:gd name="connsiteY4" fmla="*/ 0 h 4800600"/>
              <a:gd name="connsiteX0" fmla="*/ 0 w 3212306"/>
              <a:gd name="connsiteY0" fmla="*/ 0 h 4802981"/>
              <a:gd name="connsiteX1" fmla="*/ 219924 w 3212306"/>
              <a:gd name="connsiteY1" fmla="*/ 883 h 4802981"/>
              <a:gd name="connsiteX2" fmla="*/ 3212306 w 3212306"/>
              <a:gd name="connsiteY2" fmla="*/ 4802981 h 4802981"/>
              <a:gd name="connsiteX3" fmla="*/ 0 w 3212306"/>
              <a:gd name="connsiteY3" fmla="*/ 4800600 h 4802981"/>
              <a:gd name="connsiteX4" fmla="*/ 0 w 3212306"/>
              <a:gd name="connsiteY4" fmla="*/ 0 h 4802981"/>
              <a:gd name="connsiteX0" fmla="*/ 0 w 2178843"/>
              <a:gd name="connsiteY0" fmla="*/ 0 h 4800600"/>
              <a:gd name="connsiteX1" fmla="*/ 219924 w 2178843"/>
              <a:gd name="connsiteY1" fmla="*/ 883 h 4800600"/>
              <a:gd name="connsiteX2" fmla="*/ 2178843 w 2178843"/>
              <a:gd name="connsiteY2" fmla="*/ 4800600 h 4800600"/>
              <a:gd name="connsiteX3" fmla="*/ 0 w 2178843"/>
              <a:gd name="connsiteY3" fmla="*/ 4800600 h 4800600"/>
              <a:gd name="connsiteX4" fmla="*/ 0 w 2178843"/>
              <a:gd name="connsiteY4" fmla="*/ 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8843" h="4800600">
                <a:moveTo>
                  <a:pt x="0" y="0"/>
                </a:moveTo>
                <a:lnTo>
                  <a:pt x="219924" y="883"/>
                </a:lnTo>
                <a:lnTo>
                  <a:pt x="2178843" y="4800600"/>
                </a:lnTo>
                <a:lnTo>
                  <a:pt x="0" y="4800600"/>
                </a:lnTo>
                <a:lnTo>
                  <a:pt x="0" y="0"/>
                </a:lnTo>
                <a:close/>
              </a:path>
            </a:pathLst>
          </a:custGeom>
          <a:solidFill>
            <a:srgbClr val="53636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lvl="0" algn="ctr">
              <a:spcBef>
                <a:spcPts val="500"/>
              </a:spcBef>
            </a:pPr>
            <a:endParaRPr lang="en-US" sz="1000" dirty="0" err="1" smtClean="0">
              <a:solidFill>
                <a:schemeClr val="bg1"/>
              </a:solidFill>
            </a:endParaRPr>
          </a:p>
        </p:txBody>
      </p:sp>
      <p:sp>
        <p:nvSpPr>
          <p:cNvPr id="4" name="Slide Number Placeholder 2"/>
          <p:cNvSpPr txBox="1">
            <a:spLocks/>
          </p:cNvSpPr>
          <p:nvPr userDrawn="1"/>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
        <p:nvSpPr>
          <p:cNvPr id="13" name="TextBox 12"/>
          <p:cNvSpPr txBox="1"/>
          <p:nvPr userDrawn="1"/>
        </p:nvSpPr>
        <p:spPr bwMode="gray">
          <a:xfrm>
            <a:off x="629279" y="1604438"/>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2</a:t>
            </a:r>
          </a:p>
        </p:txBody>
      </p:sp>
      <p:sp>
        <p:nvSpPr>
          <p:cNvPr id="14" name="TextBox 13"/>
          <p:cNvSpPr txBox="1"/>
          <p:nvPr userDrawn="1"/>
        </p:nvSpPr>
        <p:spPr bwMode="gray">
          <a:xfrm>
            <a:off x="870300" y="2182507"/>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3</a:t>
            </a:r>
          </a:p>
        </p:txBody>
      </p:sp>
      <p:sp>
        <p:nvSpPr>
          <p:cNvPr id="15" name="TextBox 14"/>
          <p:cNvSpPr txBox="1"/>
          <p:nvPr userDrawn="1"/>
        </p:nvSpPr>
        <p:spPr bwMode="gray">
          <a:xfrm>
            <a:off x="1097035" y="2760576"/>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4</a:t>
            </a:r>
          </a:p>
        </p:txBody>
      </p:sp>
      <p:sp>
        <p:nvSpPr>
          <p:cNvPr id="17" name="TextBox 16"/>
          <p:cNvSpPr txBox="1"/>
          <p:nvPr userDrawn="1"/>
        </p:nvSpPr>
        <p:spPr bwMode="gray">
          <a:xfrm>
            <a:off x="1323771" y="3338645"/>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5</a:t>
            </a:r>
          </a:p>
        </p:txBody>
      </p:sp>
      <p:sp>
        <p:nvSpPr>
          <p:cNvPr id="18" name="TextBox 17"/>
          <p:cNvSpPr txBox="1"/>
          <p:nvPr userDrawn="1"/>
        </p:nvSpPr>
        <p:spPr bwMode="gray">
          <a:xfrm>
            <a:off x="402544" y="1026369"/>
            <a:ext cx="274320" cy="492443"/>
          </a:xfrm>
          <a:prstGeom prst="rect">
            <a:avLst/>
          </a:prstGeom>
          <a:noFill/>
          <a:ln w="12700">
            <a:noFill/>
          </a:ln>
        </p:spPr>
        <p:txBody>
          <a:bodyPr wrap="square" lIns="0" tIns="0" rIns="0" bIns="0" rtlCol="0" anchor="ctr">
            <a:spAutoFit/>
          </a:bodyPr>
          <a:lstStyle/>
          <a:p>
            <a:pPr>
              <a:spcBef>
                <a:spcPts val="500"/>
              </a:spcBef>
            </a:pPr>
            <a:r>
              <a:rPr lang="en-US" sz="3200" dirty="0" smtClean="0">
                <a:ln w="9525">
                  <a:noFill/>
                </a:ln>
                <a:solidFill>
                  <a:schemeClr val="bg1"/>
                </a:solidFill>
              </a:rPr>
              <a:t>1</a:t>
            </a:r>
          </a:p>
        </p:txBody>
      </p:sp>
      <p:sp>
        <p:nvSpPr>
          <p:cNvPr id="19" name="Rectangle 18"/>
          <p:cNvSpPr/>
          <p:nvPr userDrawn="1"/>
        </p:nvSpPr>
        <p:spPr bwMode="gray">
          <a:xfrm rot="4080000">
            <a:off x="-1048650" y="2205124"/>
            <a:ext cx="4908876" cy="38840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0" name="Freeform 8"/>
          <p:cNvSpPr>
            <a:spLocks/>
          </p:cNvSpPr>
          <p:nvPr userDrawn="1"/>
        </p:nvSpPr>
        <p:spPr bwMode="gray">
          <a:xfrm rot="639035">
            <a:off x="-205849" y="219242"/>
            <a:ext cx="2804343" cy="4359447"/>
          </a:xfrm>
          <a:custGeom>
            <a:avLst/>
            <a:gdLst>
              <a:gd name="T0" fmla="*/ 0 w 1653"/>
              <a:gd name="T1" fmla="*/ 0 h 1280"/>
              <a:gd name="T2" fmla="*/ 829 w 1653"/>
              <a:gd name="T3" fmla="*/ 0 h 1280"/>
              <a:gd name="T4" fmla="*/ 1653 w 1653"/>
              <a:gd name="T5" fmla="*/ 1280 h 1280"/>
              <a:gd name="T6" fmla="*/ 824 w 1653"/>
              <a:gd name="T7" fmla="*/ 1280 h 1280"/>
              <a:gd name="T8" fmla="*/ 0 w 1653"/>
              <a:gd name="T9" fmla="*/ 0 h 128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4" fmla="*/ 94 w 10000"/>
              <a:gd name="connsiteY4" fmla="*/ 121 h 10000"/>
              <a:gd name="connsiteX0" fmla="*/ 0 w 10000"/>
              <a:gd name="connsiteY0" fmla="*/ 0 h 10000"/>
              <a:gd name="connsiteX1" fmla="*/ 5015 w 10000"/>
              <a:gd name="connsiteY1" fmla="*/ 0 h 10000"/>
              <a:gd name="connsiteX2" fmla="*/ 10000 w 10000"/>
              <a:gd name="connsiteY2" fmla="*/ 10000 h 10000"/>
              <a:gd name="connsiteX3" fmla="*/ 4985 w 10000"/>
              <a:gd name="connsiteY3" fmla="*/ 10000 h 10000"/>
              <a:gd name="connsiteX0" fmla="*/ 30 w 5015"/>
              <a:gd name="connsiteY0" fmla="*/ 0 h 10000"/>
              <a:gd name="connsiteX1" fmla="*/ 5015 w 5015"/>
              <a:gd name="connsiteY1" fmla="*/ 10000 h 10000"/>
              <a:gd name="connsiteX2" fmla="*/ 0 w 5015"/>
              <a:gd name="connsiteY2" fmla="*/ 10000 h 10000"/>
              <a:gd name="connsiteX0" fmla="*/ 0 w 9940"/>
              <a:gd name="connsiteY0" fmla="*/ 0 h 10000"/>
              <a:gd name="connsiteX1" fmla="*/ 9940 w 9940"/>
              <a:gd name="connsiteY1" fmla="*/ 10000 h 10000"/>
              <a:gd name="connsiteX0" fmla="*/ 0 w 10000"/>
              <a:gd name="connsiteY0" fmla="*/ 0 h 10000"/>
              <a:gd name="connsiteX1" fmla="*/ 2283 w 10000"/>
              <a:gd name="connsiteY1" fmla="*/ 2284 h 10000"/>
              <a:gd name="connsiteX2" fmla="*/ 10000 w 10000"/>
              <a:gd name="connsiteY2" fmla="*/ 10000 h 10000"/>
              <a:gd name="connsiteX0" fmla="*/ 0 w 10000"/>
              <a:gd name="connsiteY0" fmla="*/ 0 h 10000"/>
              <a:gd name="connsiteX1" fmla="*/ 2283 w 10000"/>
              <a:gd name="connsiteY1" fmla="*/ 2284 h 10000"/>
              <a:gd name="connsiteX2" fmla="*/ 8070 w 10000"/>
              <a:gd name="connsiteY2" fmla="*/ 8072 h 10000"/>
              <a:gd name="connsiteX3" fmla="*/ 10000 w 10000"/>
              <a:gd name="connsiteY3" fmla="*/ 10000 h 10000"/>
              <a:gd name="connsiteX0" fmla="*/ 0 w 7717"/>
              <a:gd name="connsiteY0" fmla="*/ 0 h 7716"/>
              <a:gd name="connsiteX1" fmla="*/ 5787 w 7717"/>
              <a:gd name="connsiteY1" fmla="*/ 5788 h 7716"/>
              <a:gd name="connsiteX2" fmla="*/ 7717 w 7717"/>
              <a:gd name="connsiteY2" fmla="*/ 7716 h 7716"/>
              <a:gd name="connsiteX0" fmla="*/ 0 w 7499"/>
              <a:gd name="connsiteY0" fmla="*/ 0 h 7501"/>
              <a:gd name="connsiteX1" fmla="*/ 7499 w 7499"/>
              <a:gd name="connsiteY1" fmla="*/ 7501 h 7501"/>
            </a:gdLst>
            <a:ahLst/>
            <a:cxnLst>
              <a:cxn ang="0">
                <a:pos x="connsiteX0" y="connsiteY0"/>
              </a:cxn>
              <a:cxn ang="0">
                <a:pos x="connsiteX1" y="connsiteY1"/>
              </a:cxn>
            </a:cxnLst>
            <a:rect l="l" t="t" r="r" b="b"/>
            <a:pathLst>
              <a:path w="7499" h="7501">
                <a:moveTo>
                  <a:pt x="0" y="0"/>
                </a:moveTo>
                <a:lnTo>
                  <a:pt x="7499" y="7501"/>
                </a:lnTo>
              </a:path>
            </a:pathLst>
          </a:custGeom>
          <a:noFill/>
          <a:ln w="63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1"/>
          <p:cNvSpPr/>
          <p:nvPr userDrawn="1"/>
        </p:nvSpPr>
        <p:spPr bwMode="gray">
          <a:xfrm>
            <a:off x="5181963" y="-2355"/>
            <a:ext cx="891898" cy="410584"/>
          </a:xfrm>
          <a:custGeom>
            <a:avLst/>
            <a:gdLst>
              <a:gd name="connsiteX0" fmla="*/ 0 w 891898"/>
              <a:gd name="connsiteY0" fmla="*/ 0 h 504825"/>
              <a:gd name="connsiteX1" fmla="*/ 891898 w 891898"/>
              <a:gd name="connsiteY1" fmla="*/ 0 h 504825"/>
              <a:gd name="connsiteX2" fmla="*/ 891898 w 891898"/>
              <a:gd name="connsiteY2" fmla="*/ 504825 h 504825"/>
              <a:gd name="connsiteX3" fmla="*/ 0 w 891898"/>
              <a:gd name="connsiteY3" fmla="*/ 504825 h 504825"/>
              <a:gd name="connsiteX4" fmla="*/ 0 w 891898"/>
              <a:gd name="connsiteY4" fmla="*/ 0 h 504825"/>
              <a:gd name="connsiteX0" fmla="*/ 891898 w 983338"/>
              <a:gd name="connsiteY0" fmla="*/ 0 h 504825"/>
              <a:gd name="connsiteX1" fmla="*/ 891898 w 983338"/>
              <a:gd name="connsiteY1" fmla="*/ 504825 h 504825"/>
              <a:gd name="connsiteX2" fmla="*/ 0 w 983338"/>
              <a:gd name="connsiteY2" fmla="*/ 504825 h 504825"/>
              <a:gd name="connsiteX3" fmla="*/ 0 w 983338"/>
              <a:gd name="connsiteY3" fmla="*/ 0 h 504825"/>
              <a:gd name="connsiteX4" fmla="*/ 983338 w 983338"/>
              <a:gd name="connsiteY4" fmla="*/ 91440 h 504825"/>
              <a:gd name="connsiteX0" fmla="*/ 891898 w 891898"/>
              <a:gd name="connsiteY0" fmla="*/ 0 h 504825"/>
              <a:gd name="connsiteX1" fmla="*/ 891898 w 891898"/>
              <a:gd name="connsiteY1" fmla="*/ 504825 h 504825"/>
              <a:gd name="connsiteX2" fmla="*/ 0 w 891898"/>
              <a:gd name="connsiteY2" fmla="*/ 504825 h 504825"/>
              <a:gd name="connsiteX3" fmla="*/ 0 w 891898"/>
              <a:gd name="connsiteY3" fmla="*/ 0 h 504825"/>
            </a:gdLst>
            <a:ahLst/>
            <a:cxnLst>
              <a:cxn ang="0">
                <a:pos x="connsiteX0" y="connsiteY0"/>
              </a:cxn>
              <a:cxn ang="0">
                <a:pos x="connsiteX1" y="connsiteY1"/>
              </a:cxn>
              <a:cxn ang="0">
                <a:pos x="connsiteX2" y="connsiteY2"/>
              </a:cxn>
              <a:cxn ang="0">
                <a:pos x="connsiteX3" y="connsiteY3"/>
              </a:cxn>
            </a:cxnLst>
            <a:rect l="l" t="t" r="r" b="b"/>
            <a:pathLst>
              <a:path w="891898" h="504825">
                <a:moveTo>
                  <a:pt x="891898" y="0"/>
                </a:moveTo>
                <a:lnTo>
                  <a:pt x="891898" y="504825"/>
                </a:lnTo>
                <a:lnTo>
                  <a:pt x="0" y="504825"/>
                </a:lnTo>
                <a:lnTo>
                  <a:pt x="0" y="0"/>
                </a:lnTo>
              </a:path>
            </a:pathLst>
          </a:custGeom>
          <a:solidFill>
            <a:schemeClr val="accent6"/>
          </a:solidFill>
          <a:ln w="127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pPr algn="ctr">
              <a:spcBef>
                <a:spcPts val="500"/>
              </a:spcBef>
            </a:pPr>
            <a:endParaRPr lang="en-US" sz="1000" dirty="0" err="1" smtClean="0">
              <a:solidFill>
                <a:schemeClr val="bg1"/>
              </a:solidFill>
            </a:endParaRPr>
          </a:p>
        </p:txBody>
      </p:sp>
      <p:sp>
        <p:nvSpPr>
          <p:cNvPr id="24" name="TextBox 23"/>
          <p:cNvSpPr txBox="1"/>
          <p:nvPr userDrawn="1"/>
        </p:nvSpPr>
        <p:spPr bwMode="gray">
          <a:xfrm>
            <a:off x="5181963" y="184256"/>
            <a:ext cx="891898" cy="184666"/>
          </a:xfrm>
          <a:prstGeom prst="rect">
            <a:avLst/>
          </a:prstGeom>
          <a:noFill/>
        </p:spPr>
        <p:txBody>
          <a:bodyPr wrap="square" lIns="0" tIns="0" rIns="0" bIns="0" rtlCol="0" anchor="b" anchorCtr="0">
            <a:spAutoFit/>
          </a:bodyPr>
          <a:lstStyle/>
          <a:p>
            <a:pPr algn="ctr"/>
            <a:r>
              <a:rPr lang="en-US" sz="1200" b="0" dirty="0" smtClean="0">
                <a:solidFill>
                  <a:schemeClr val="bg1"/>
                </a:solidFill>
                <a:latin typeface="Arial" pitchFamily="34" charset="0"/>
                <a:cs typeface="Arial" pitchFamily="34" charset="0"/>
              </a:rPr>
              <a:t>Road</a:t>
            </a:r>
            <a:r>
              <a:rPr lang="en-US" sz="1200" b="0" baseline="0" dirty="0" smtClean="0">
                <a:solidFill>
                  <a:schemeClr val="bg1"/>
                </a:solidFill>
                <a:latin typeface="Arial" pitchFamily="34" charset="0"/>
                <a:cs typeface="Arial" pitchFamily="34" charset="0"/>
              </a:rPr>
              <a:t> Map</a:t>
            </a:r>
            <a:endParaRPr lang="en-US" sz="1200" b="0" dirty="0" smtClean="0">
              <a:solidFill>
                <a:schemeClr val="bg1"/>
              </a:solidFill>
              <a:latin typeface="Arial" pitchFamily="34" charset="0"/>
              <a:cs typeface="Arial" pitchFamily="34" charset="0"/>
            </a:endParaRPr>
          </a:p>
        </p:txBody>
      </p:sp>
      <p:sp>
        <p:nvSpPr>
          <p:cNvPr id="21" name="TextBox 20"/>
          <p:cNvSpPr txBox="1"/>
          <p:nvPr userDrawn="1"/>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accent2"/>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accent2"/>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accent2"/>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36" name="Text Placeholder 5"/>
          <p:cNvSpPr>
            <a:spLocks noGrp="1"/>
          </p:cNvSpPr>
          <p:nvPr>
            <p:ph type="body" sz="quarter" idx="25" hasCustomPrompt="1"/>
          </p:nvPr>
        </p:nvSpPr>
        <p:spPr>
          <a:xfrm>
            <a:off x="1007460" y="1195646"/>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37" name="Text Placeholder 4"/>
          <p:cNvSpPr>
            <a:spLocks noGrp="1"/>
          </p:cNvSpPr>
          <p:nvPr>
            <p:ph type="body" sz="quarter" idx="24" hasCustomPrompt="1"/>
          </p:nvPr>
        </p:nvSpPr>
        <p:spPr>
          <a:xfrm>
            <a:off x="1259614" y="1742937"/>
            <a:ext cx="4585813" cy="215444"/>
          </a:xfrm>
          <a:prstGeom prst="rect">
            <a:avLst/>
          </a:prstGeom>
        </p:spPr>
        <p:txBody>
          <a:bodyPr wrap="square" lIns="0" tIns="0" rIns="0" bIns="0" anchor="ctr" anchorCtr="0">
            <a:spAutoFit/>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Section Title – Arial 14pt Regular, White, Use Title Case</a:t>
            </a:r>
            <a:endParaRPr lang="en-US" dirty="0"/>
          </a:p>
        </p:txBody>
      </p:sp>
      <p:sp>
        <p:nvSpPr>
          <p:cNvPr id="38" name="Text Placeholder 10"/>
          <p:cNvSpPr>
            <a:spLocks noGrp="1"/>
          </p:cNvSpPr>
          <p:nvPr>
            <p:ph type="body" sz="quarter" idx="26" hasCustomPrompt="1"/>
          </p:nvPr>
        </p:nvSpPr>
        <p:spPr>
          <a:xfrm>
            <a:off x="1478819" y="2351784"/>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bg1"/>
                </a:solidFill>
              </a:defRPr>
            </a:lvl2pPr>
            <a:lvl3pPr marL="228600" indent="0">
              <a:buNone/>
              <a:defRPr sz="900">
                <a:solidFill>
                  <a:schemeClr val="bg1"/>
                </a:solidFill>
              </a:defRPr>
            </a:lvl3pPr>
            <a:lvl4pPr marL="342900" indent="0">
              <a:buNone/>
              <a:defRPr sz="900">
                <a:solidFill>
                  <a:schemeClr val="bg1"/>
                </a:solidFill>
              </a:defRPr>
            </a:lvl4pPr>
            <a:lvl5pPr marL="457200" indent="0">
              <a:buNone/>
              <a:defRPr sz="900">
                <a:solidFill>
                  <a:schemeClr val="bg1"/>
                </a:solidFill>
              </a:defRPr>
            </a:lvl5pPr>
          </a:lstStyle>
          <a:p>
            <a:pPr lvl="0"/>
            <a:r>
              <a:rPr lang="en-US" dirty="0" smtClean="0"/>
              <a:t>Section Title – Arial 10pt Regular, Accent 2, Use Title Case</a:t>
            </a:r>
            <a:endParaRPr lang="en-US" dirty="0"/>
          </a:p>
        </p:txBody>
      </p:sp>
      <p:sp>
        <p:nvSpPr>
          <p:cNvPr id="39" name="Text Placeholder 2"/>
          <p:cNvSpPr>
            <a:spLocks noGrp="1"/>
          </p:cNvSpPr>
          <p:nvPr>
            <p:ph type="body" sz="quarter" idx="33" hasCustomPrompt="1"/>
          </p:nvPr>
        </p:nvSpPr>
        <p:spPr>
          <a:xfrm>
            <a:off x="1710550" y="2929853"/>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
        <p:nvSpPr>
          <p:cNvPr id="41" name="Text Placeholder 7"/>
          <p:cNvSpPr>
            <a:spLocks noGrp="1"/>
          </p:cNvSpPr>
          <p:nvPr>
            <p:ph type="body" sz="quarter" idx="34" hasCustomPrompt="1"/>
          </p:nvPr>
        </p:nvSpPr>
        <p:spPr>
          <a:xfrm>
            <a:off x="1917770" y="3507922"/>
            <a:ext cx="4114800" cy="153888"/>
          </a:xfrm>
          <a:prstGeom prst="rect">
            <a:avLst/>
          </a:prstGeom>
        </p:spPr>
        <p:txBody>
          <a:bodyPr lIns="0" tIns="0" rIns="0" bIns="0" anchor="ctr" anchorCtr="0">
            <a:spAutoFit/>
          </a:bodyPr>
          <a:lstStyle>
            <a:lvl1pPr marL="0" indent="0">
              <a:buNone/>
              <a:defRPr sz="1000">
                <a:solidFill>
                  <a:schemeClr val="accent2"/>
                </a:solidFill>
              </a:defRPr>
            </a:lvl1pPr>
            <a:lvl2pPr marL="114300" indent="0">
              <a:buNone/>
              <a:defRPr sz="900">
                <a:solidFill>
                  <a:schemeClr val="accent2"/>
                </a:solidFill>
              </a:defRPr>
            </a:lvl2pPr>
            <a:lvl3pPr marL="228600" indent="0">
              <a:buNone/>
              <a:defRPr sz="900">
                <a:solidFill>
                  <a:schemeClr val="accent2"/>
                </a:solidFill>
              </a:defRPr>
            </a:lvl3pPr>
            <a:lvl4pPr marL="342900" indent="0">
              <a:buNone/>
              <a:defRPr sz="900">
                <a:solidFill>
                  <a:schemeClr val="accent2"/>
                </a:solidFill>
              </a:defRPr>
            </a:lvl4pPr>
            <a:lvl5pPr marL="457200" indent="0">
              <a:buNone/>
              <a:defRPr sz="900">
                <a:solidFill>
                  <a:schemeClr val="accent2"/>
                </a:solidFill>
              </a:defRPr>
            </a:lvl5pPr>
          </a:lstStyle>
          <a:p>
            <a:pPr lvl="0"/>
            <a:r>
              <a:rPr lang="en-US" dirty="0" smtClean="0"/>
              <a:t>Section Title – Arial 10pt Regular, Accent 2, Use Title Case</a:t>
            </a:r>
            <a:endParaRPr lang="en-US" dirty="0"/>
          </a:p>
        </p:txBody>
      </p:sp>
    </p:spTree>
    <p:extLst>
      <p:ext uri="{BB962C8B-B14F-4D97-AF65-F5344CB8AC3E}">
        <p14:creationId xmlns:p14="http://schemas.microsoft.com/office/powerpoint/2010/main" val="1064970409"/>
      </p:ext>
    </p:extLst>
  </p:cSld>
  <p:clrMapOvr>
    <a:overrideClrMapping bg1="lt1" tx1="dk1" bg2="lt2" tx2="dk2" accent1="accent1" accent2="accent2" accent3="accent3" accent4="accent4" accent5="accent5" accent6="accent6" hlink="hlink" folHlink="folHlink"/>
  </p:clrMapOvr>
</p:sldLayout>
</file>

<file path=ppt/slideLayouts/slideLayouts/slideLayoutf.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MasterSp="0" preserve="1" userDrawn="1">
  <p:cSld name="Back Cover: London Address">
    <p:spTree>
      <p:nvGrpSpPr>
        <p:cNvPr id="1" name=""/>
        <p:cNvGrpSpPr/>
        <p:nvPr/>
      </p:nvGrpSpPr>
      <p:grpSpPr>
        <a:xfrm>
          <a:off x="0" y="0"/>
          <a:ext cx="0" cy="0"/>
          <a:chOff x="0" y="0"/>
          <a:chExt cx="0" cy="0"/>
        </a:xfrm>
      </p:grpSpPr>
      <p:grpSp>
        <p:nvGrpSpPr>
          <p:cNvPr id="3" name="Group 2"/>
          <p:cNvGrpSpPr/>
          <p:nvPr userDrawn="1"/>
        </p:nvGrpSpPr>
        <p:grpSpPr>
          <a:xfrm>
            <a:off x="343565" y="3948514"/>
            <a:ext cx="5684680" cy="737308"/>
            <a:chOff x="343565" y="3948514"/>
            <a:chExt cx="5684680" cy="737308"/>
          </a:xfrm>
        </p:grpSpPr>
        <p:sp>
          <p:nvSpPr>
            <p:cNvPr id="14" name="TextBox 13"/>
            <p:cNvSpPr txBox="1"/>
            <p:nvPr userDrawn="1"/>
          </p:nvSpPr>
          <p:spPr bwMode="gray">
            <a:xfrm>
              <a:off x="3201878" y="4013660"/>
              <a:ext cx="1749633" cy="604781"/>
            </a:xfrm>
            <a:prstGeom prst="rect">
              <a:avLst/>
            </a:prstGeom>
            <a:noFill/>
          </p:spPr>
          <p:txBody>
            <a:bodyPr wrap="square" lIns="45720" rIns="45720" rtlCol="0" anchor="ctr">
              <a:spAutoFit/>
            </a:bodyPr>
            <a:lstStyle/>
            <a:p>
              <a:pPr algn="ctr">
                <a:spcBef>
                  <a:spcPts val="100"/>
                </a:spcBef>
              </a:pPr>
              <a:r>
                <a:rPr lang="en-US" sz="770" dirty="0" smtClean="0">
                  <a:solidFill>
                    <a:schemeClr val="accent4"/>
                  </a:solidFill>
                </a:rPr>
                <a:t>19 Eastbourne Terrace</a:t>
              </a:r>
            </a:p>
            <a:p>
              <a:pPr algn="ctr">
                <a:spcBef>
                  <a:spcPts val="100"/>
                </a:spcBef>
              </a:pPr>
              <a:r>
                <a:rPr lang="en-US" sz="770" dirty="0" smtClean="0">
                  <a:solidFill>
                    <a:schemeClr val="accent4"/>
                  </a:solidFill>
                </a:rPr>
                <a:t>Paddington, London W2 6LG,</a:t>
              </a:r>
              <a:r>
                <a:rPr lang="en-US" sz="770" baseline="0" dirty="0" smtClean="0">
                  <a:solidFill>
                    <a:schemeClr val="accent4"/>
                  </a:solidFill>
                </a:rPr>
                <a:t/>
              </a:r>
              <a:r>
                <a:rPr lang="en-US" sz="770" dirty="0" smtClean="0">
                  <a:solidFill>
                    <a:schemeClr val="accent4"/>
                  </a:solidFill>
                </a:rPr>
                <a:t>UK</a:t>
              </a:r>
            </a:p>
            <a:p>
              <a:pPr algn="ctr">
                <a:spcBef>
                  <a:spcPts val="100"/>
                </a:spcBef>
              </a:pPr>
              <a:r>
                <a:rPr lang="en-US" sz="770" dirty="0" smtClean="0">
                  <a:solidFill>
                    <a:schemeClr val="accent4"/>
                  </a:solidFill>
                </a:rPr>
                <a:t>P +44 (0) 203.626.0230</a:t>
              </a:r>
            </a:p>
            <a:p>
              <a:pPr algn="ctr">
                <a:spcBef>
                  <a:spcPts val="100"/>
                </a:spcBef>
              </a:pPr>
              <a:r>
                <a:rPr lang="en-US" sz="770" dirty="0" smtClean="0">
                  <a:solidFill>
                    <a:schemeClr val="accent4"/>
                  </a:solidFill>
                </a:rPr>
                <a:t>F +44 (0) 203.626.0101</a:t>
              </a:r>
            </a:p>
          </p:txBody>
        </p:sp>
        <p:sp>
          <p:nvSpPr>
            <p:cNvPr id="15" name="TextBox 14"/>
            <p:cNvSpPr txBox="1"/>
            <p:nvPr userDrawn="1"/>
          </p:nvSpPr>
          <p:spPr bwMode="gray">
            <a:xfrm>
              <a:off x="5008583" y="4192940"/>
              <a:ext cx="1019662" cy="246221"/>
            </a:xfrm>
            <a:prstGeom prst="rect">
              <a:avLst/>
            </a:prstGeom>
            <a:noFill/>
          </p:spPr>
          <p:txBody>
            <a:bodyPr wrap="square" lIns="45720" rIns="45720" rtlCol="0" anchor="ctr">
              <a:spAutoFit/>
            </a:bodyPr>
            <a:lstStyle/>
            <a:p>
              <a:pPr algn="ctr">
                <a:spcBef>
                  <a:spcPts val="100"/>
                </a:spcBef>
              </a:pPr>
              <a:r>
                <a:rPr lang="en-US" sz="1000" b="1" dirty="0" smtClean="0">
                  <a:solidFill>
                    <a:schemeClr val="accent4"/>
                  </a:solidFill>
                </a:rPr>
                <a:t>advisory.com</a:t>
              </a:r>
              <a:endParaRPr lang="en-US" sz="1000" b="1" dirty="0">
                <a:solidFill>
                  <a:schemeClr val="accent4"/>
                </a:solidFill>
              </a:endParaRPr>
            </a:p>
          </p:txBody>
        </p:sp>
        <p:sp>
          <p:nvSpPr>
            <p:cNvPr id="16" name="TextBox 15"/>
            <p:cNvSpPr txBox="1"/>
            <p:nvPr userDrawn="1"/>
          </p:nvSpPr>
          <p:spPr bwMode="gray">
            <a:xfrm>
              <a:off x="1892752" y="4013660"/>
              <a:ext cx="1279492" cy="604781"/>
            </a:xfrm>
            <a:prstGeom prst="rect">
              <a:avLst/>
            </a:prstGeom>
            <a:noFill/>
          </p:spPr>
          <p:txBody>
            <a:bodyPr wrap="square" lIns="45720" rIns="45720" rtlCol="0" anchor="ctr">
              <a:spAutoFit/>
            </a:bodyPr>
            <a:lstStyle/>
            <a:p>
              <a:pPr algn="ctr">
                <a:spcBef>
                  <a:spcPts val="100"/>
                </a:spcBef>
              </a:pPr>
              <a:r>
                <a:rPr lang="en-US" sz="770" dirty="0" smtClean="0">
                  <a:solidFill>
                    <a:schemeClr val="accent4"/>
                  </a:solidFill>
                </a:rPr>
                <a:t>2445 M Street NW</a:t>
              </a:r>
            </a:p>
            <a:p>
              <a:pPr algn="ctr">
                <a:spcBef>
                  <a:spcPts val="100"/>
                </a:spcBef>
              </a:pPr>
              <a:r>
                <a:rPr lang="en-US" sz="770" dirty="0" smtClean="0">
                  <a:solidFill>
                    <a:schemeClr val="accent4"/>
                  </a:solidFill>
                </a:rPr>
                <a:t>Washington DC 20037</a:t>
              </a:r>
            </a:p>
            <a:p>
              <a:pPr algn="ctr">
                <a:spcBef>
                  <a:spcPts val="100"/>
                </a:spcBef>
              </a:pPr>
              <a:r>
                <a:rPr lang="en-US" sz="770" dirty="0" smtClean="0">
                  <a:solidFill>
                    <a:schemeClr val="accent4"/>
                  </a:solidFill>
                </a:rPr>
                <a:t>P +1 202.266.5600</a:t>
              </a:r>
            </a:p>
            <a:p>
              <a:pPr algn="ctr">
                <a:spcBef>
                  <a:spcPts val="100"/>
                </a:spcBef>
              </a:pPr>
              <a:r>
                <a:rPr lang="en-US" sz="770" dirty="0" smtClean="0">
                  <a:solidFill>
                    <a:schemeClr val="accent4"/>
                  </a:solidFill>
                </a:rPr>
                <a:t>F +1 202.266.5700</a:t>
              </a:r>
            </a:p>
          </p:txBody>
        </p:sp>
        <p:cxnSp>
          <p:nvCxnSpPr>
            <p:cNvPr id="19" name="Straight Connector 18"/>
            <p:cNvCxnSpPr/>
            <p:nvPr userDrawn="1"/>
          </p:nvCxnSpPr>
          <p:spPr bwMode="gray">
            <a:xfrm>
              <a:off x="1877935" y="4044615"/>
              <a:ext cx="0" cy="542870"/>
            </a:xfrm>
            <a:prstGeom prst="line">
              <a:avLst/>
            </a:prstGeom>
            <a:ln w="6350">
              <a:solidFill>
                <a:schemeClr val="accent3"/>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gray">
            <a:xfrm>
              <a:off x="3187061" y="4044615"/>
              <a:ext cx="0" cy="542870"/>
            </a:xfrm>
            <a:prstGeom prst="line">
              <a:avLst/>
            </a:prstGeom>
            <a:ln w="6350">
              <a:solidFill>
                <a:schemeClr val="accent3"/>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4951511" y="4044615"/>
              <a:ext cx="0" cy="542870"/>
            </a:xfrm>
            <a:prstGeom prst="line">
              <a:avLst/>
            </a:prstGeom>
            <a:ln w="6350">
              <a:solidFill>
                <a:schemeClr val="accent3"/>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565" y="3948514"/>
              <a:ext cx="1517904" cy="737308"/>
            </a:xfrm>
            <a:prstGeom prst="rect">
              <a:avLst/>
            </a:prstGeom>
          </p:spPr>
        </p:pic>
      </p:grpSp>
    </p:spTree>
    <p:extLst>
      <p:ext uri="{BB962C8B-B14F-4D97-AF65-F5344CB8AC3E}">
        <p14:creationId xmlns:p14="http://schemas.microsoft.com/office/powerpoint/2010/main" val="344872682"/>
      </p:ext>
    </p:extLst>
  </p:cSld>
  <p:clrMapOvr>
    <a:masterClrMapping/>
  </p:clrMapOvr>
</p:sldLayout>
</file>

<file path=ppt/slideLayouts/slideMasters/_rels/slideMaster.xml.rels>&#65279;<?xml version="1.0" encoding="utf-8"?><Relationships xmlns="http://schemas.openxmlformats.org/package/2006/relationships"><Relationship Type="http://schemas.openxmlformats.org/officeDocument/2006/relationships/slideLayout" Target="/ppt/slideLayouts/slideLayouts/slideLayout2.xml" Id="rId8" /><Relationship Type="http://schemas.openxmlformats.org/officeDocument/2006/relationships/slideLayout" Target="/ppt/slideLayouts/slideLayouts/slideLayout3.xml" Id="rId13" /><Relationship Type="http://schemas.openxmlformats.org/officeDocument/2006/relationships/slideLayout" Target="/ppt/slideLayouts/slideLayouts/slideLayout4.xml" Id="rId18" /><Relationship Type="http://schemas.openxmlformats.org/officeDocument/2006/relationships/image" Target="/ppt/slideLayouts/media/image3.bin" Id="rId26" /><Relationship Type="http://schemas.openxmlformats.org/officeDocument/2006/relationships/slideLayout" Target="/ppt/slideLayouts/slideLayouts/slideLayout5.xml" Id="rId3" /><Relationship Type="http://schemas.openxmlformats.org/officeDocument/2006/relationships/slideLayout" Target="/ppt/slideLayouts/slideLayouts/slideLayout6.xml" Id="rId21" /><Relationship Type="http://schemas.openxmlformats.org/officeDocument/2006/relationships/slideLayout" Target="/ppt/slideLayouts/slideLayouts/slideLayout7.xml" Id="rId7" /><Relationship Type="http://schemas.openxmlformats.org/officeDocument/2006/relationships/slideLayout" Target="/ppt/slideLayouts/slideLayouts/slideLayout8.xml" Id="rId12" /><Relationship Type="http://schemas.openxmlformats.org/officeDocument/2006/relationships/slideLayout" Target="/ppt/slideLayouts/slideLayouts/slideLayout9.xml" Id="rId17" /><Relationship Type="http://schemas.openxmlformats.org/officeDocument/2006/relationships/theme" Target="/ppt/theme/theme.xml" Id="rId25" /><Relationship Type="http://schemas.openxmlformats.org/officeDocument/2006/relationships/slideLayout" Target="/ppt/slideLayouts/slideLayouts/slideLayouta.xml" Id="rId2" /><Relationship Type="http://schemas.openxmlformats.org/officeDocument/2006/relationships/slideLayout" Target="/ppt/slideLayouts/slideLayouts/slideLayoutb.xml" Id="rId16" /><Relationship Type="http://schemas.openxmlformats.org/officeDocument/2006/relationships/slideLayout" Target="/ppt/slideLayouts/slideLayouts/slideLayoutc.xml" Id="rId20" /><Relationship Type="http://schemas.openxmlformats.org/officeDocument/2006/relationships/slideLayout" Target="/ppt/slideLayouts/slideLayouts/slideLayoutd.xml" Id="rId1" /><Relationship Type="http://schemas.openxmlformats.org/officeDocument/2006/relationships/slideLayout" Target="/ppt/slideLayouts/slideLayouts/slideLayoute.xml" Id="rId6" /><Relationship Type="http://schemas.openxmlformats.org/officeDocument/2006/relationships/slideLayout" Target="/ppt/slideLayouts/slideLayout.xml" Id="rId11" /><Relationship Type="http://schemas.openxmlformats.org/officeDocument/2006/relationships/slideLayout" Target="/ppt/slideLayouts/slideLayouts/slideLayoutf.xml" Id="rId24" /><Relationship Type="http://schemas.openxmlformats.org/officeDocument/2006/relationships/slideLayout" Target="/ppt/slideLayouts/slideLayouts/slideLayout10.xml" Id="rId5" /><Relationship Type="http://schemas.openxmlformats.org/officeDocument/2006/relationships/slideLayout" Target="/ppt/slideLayouts/slideLayouts/slideLayout11.xml" Id="rId15" /><Relationship Type="http://schemas.openxmlformats.org/officeDocument/2006/relationships/slideLayout" Target="/ppt/slideLayouts/slideLayouts/slideLayout12.xml" Id="rId23" /><Relationship Type="http://schemas.openxmlformats.org/officeDocument/2006/relationships/slideLayout" Target="/ppt/slideLayouts/slideLayouts/slideLayout13.xml" Id="rId10" /><Relationship Type="http://schemas.openxmlformats.org/officeDocument/2006/relationships/slideLayout" Target="/ppt/slideLayouts/slideLayouts/slideLayout14.xml" Id="rId19" /><Relationship Type="http://schemas.openxmlformats.org/officeDocument/2006/relationships/slideLayout" Target="/ppt/slideLayouts/slideLayouts/slideLayout15.xml" Id="rId4" /><Relationship Type="http://schemas.openxmlformats.org/officeDocument/2006/relationships/slideLayout" Target="/ppt/slideLayouts/slideLayouts/slideLayout16.xml" Id="rId9" /><Relationship Type="http://schemas.openxmlformats.org/officeDocument/2006/relationships/slideLayout" Target="/ppt/slideLayouts/slideLayouts/slideLayout17.xml" Id="rId14" /><Relationship Type="http://schemas.openxmlformats.org/officeDocument/2006/relationships/slideLayout" Target="/ppt/slideLayouts/slideLayouts/slideLayout18.xml" Id="rId22" /></Relationships>
</file>

<file path=ppt/slideLayouts/slideMasters/slideMaster.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0" y="597694"/>
            <a:ext cx="6400800" cy="97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PPT_Onscreen_Banner.jpg"/>
          <p:cNvPicPr>
            <a:picLocks noChangeAspect="1"/>
          </p:cNvPicPr>
          <p:nvPr/>
        </p:nvPicPr>
        <p:blipFill>
          <a:blip r:embed="rId26" cstate="print"/>
          <a:stretch>
            <a:fillRect/>
          </a:stretch>
        </p:blipFill>
        <p:spPr bwMode="gray">
          <a:xfrm>
            <a:off x="0" y="0"/>
            <a:ext cx="6400800" cy="640080"/>
          </a:xfrm>
          <a:prstGeom prst="rect">
            <a:avLst/>
          </a:prstGeom>
        </p:spPr>
      </p:pic>
      <p:cxnSp>
        <p:nvCxnSpPr>
          <p:cNvPr id="10" name="Straight Connector 9"/>
          <p:cNvCxnSpPr/>
          <p:nvPr/>
        </p:nvCxnSpPr>
        <p:spPr bwMode="gray">
          <a:xfrm>
            <a:off x="0" y="666347"/>
            <a:ext cx="64008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bwMode="gray">
          <a:xfrm>
            <a:off x="-1" y="4695956"/>
            <a:ext cx="2083633" cy="104644"/>
          </a:xfrm>
          <a:prstGeom prst="rect">
            <a:avLst/>
          </a:prstGeom>
          <a:noFill/>
        </p:spPr>
        <p:txBody>
          <a:bodyPr wrap="square" lIns="45720" tIns="0" rIns="0" bIns="27432" rtlCol="0" anchor="b" anchorCtr="0">
            <a:spAutoFit/>
          </a:bodyPr>
          <a:lstStyle/>
          <a:p>
            <a:pPr marL="0" marR="0" lvl="0" indent="0" algn="l" defTabSz="64008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Calibri"/>
                <a:ea typeface="+mn-ea"/>
                <a:cs typeface="+mn-cs"/>
              </a:rPr>
              <a:t>©</a:t>
            </a:r>
            <a:r>
              <a:rPr kumimoji="0" lang="en-US" sz="500" b="0" i="0" u="none" strike="noStrike" kern="1200" cap="none" spc="0" normalizeH="0" baseline="0" noProof="0" dirty="0" smtClean="0">
                <a:ln>
                  <a:noFill/>
                </a:ln>
                <a:solidFill>
                  <a:schemeClr val="tx1"/>
                </a:solidFill>
                <a:effectLst/>
                <a:uLnTx/>
                <a:uFillTx/>
                <a:latin typeface="+mn-lt"/>
                <a:ea typeface="+mn-ea"/>
                <a:cs typeface="+mn-cs"/>
              </a:rPr>
              <a:t>2014 The Advisory Board Company • </a:t>
            </a:r>
            <a:r>
              <a:rPr kumimoji="0" lang="en-US" sz="500" b="1" i="0" u="none" strike="noStrike" kern="1200" cap="none" spc="0" normalizeH="0" baseline="0" noProof="0" dirty="0" smtClean="0">
                <a:ln>
                  <a:noFill/>
                </a:ln>
                <a:solidFill>
                  <a:schemeClr val="tx1"/>
                </a:solidFill>
                <a:effectLst/>
                <a:uLnTx/>
                <a:uFillTx/>
                <a:latin typeface="+mn-lt"/>
                <a:ea typeface="+mn-ea"/>
                <a:cs typeface="+mn-cs"/>
              </a:rPr>
              <a:t>advisory.com</a:t>
            </a:r>
            <a:endParaRPr kumimoji="0" lang="en-US" sz="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lide Number Placeholder 2"/>
          <p:cNvSpPr txBox="1">
            <a:spLocks/>
          </p:cNvSpPr>
          <p:nvPr/>
        </p:nvSpPr>
        <p:spPr bwMode="gray">
          <a:xfrm>
            <a:off x="5693923" y="0"/>
            <a:ext cx="706877" cy="255587"/>
          </a:xfrm>
          <a:prstGeom prst="rect">
            <a:avLst/>
          </a:prstGeom>
        </p:spPr>
        <p:txBody>
          <a:bodyPr vert="horz" lIns="45720" tIns="45720" rIns="45720" bIns="45720" rtlCol="0" anchor="t" anchorCtr="0"/>
          <a:lstStyle>
            <a:defPPr>
              <a:defRPr lang="en-US"/>
            </a:defPPr>
            <a:lvl1pPr marL="0" algn="r" defTabSz="640080" rtl="0" eaLnBrk="1" latinLnBrk="0" hangingPunct="1">
              <a:defRPr sz="800" kern="1200">
                <a:solidFill>
                  <a:schemeClr val="bg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a:lstStyle>
          <a:p>
            <a:fld id="{56095604-8455-4BAB-96FE-C18C970BA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3" r:id="rId2"/>
    <p:sldLayoutId id="2147483761" r:id="rId3"/>
    <p:sldLayoutId id="2147483757" r:id="rId4"/>
    <p:sldLayoutId id="2147483756" r:id="rId5"/>
    <p:sldLayoutId id="2147483755" r:id="rId6"/>
    <p:sldLayoutId id="2147483754" r:id="rId7"/>
    <p:sldLayoutId id="2147483758" r:id="rId8"/>
    <p:sldLayoutId id="2147483759" r:id="rId9"/>
    <p:sldLayoutId id="2147483679" r:id="rId10"/>
    <p:sldLayoutId id="2147483649" r:id="rId11"/>
    <p:sldLayoutId id="2147483694" r:id="rId12"/>
    <p:sldLayoutId id="2147483752" r:id="rId13"/>
    <p:sldLayoutId id="2147483665" r:id="rId14"/>
    <p:sldLayoutId id="2147483742" r:id="rId15"/>
    <p:sldLayoutId id="2147483704" r:id="rId16"/>
    <p:sldLayoutId id="2147483727" r:id="rId17"/>
    <p:sldLayoutId id="2147483762" r:id="rId18"/>
    <p:sldLayoutId id="2147483745" r:id="rId19"/>
    <p:sldLayoutId id="2147483746" r:id="rId20"/>
    <p:sldLayoutId id="2147483747" r:id="rId21"/>
    <p:sldLayoutId id="2147483748" r:id="rId22"/>
    <p:sldLayoutId id="2147483749" r:id="rId23"/>
    <p:sldLayoutId id="2147483750" r:id="rId24"/>
  </p:sldLayoutIdLst>
  <p:hf hdr="0" ftr="0" dt="0"/>
  <p:txStyles>
    <p:titleStyle>
      <a:lvl1pPr algn="l" defTabSz="640080" rtl="0" eaLnBrk="1" latinLnBrk="0" hangingPunct="1">
        <a:spcBef>
          <a:spcPct val="0"/>
        </a:spcBef>
        <a:buNone/>
        <a:defRPr sz="1800" b="1" kern="1200">
          <a:solidFill>
            <a:schemeClr val="bg1"/>
          </a:solidFill>
          <a:latin typeface="+mj-lt"/>
          <a:ea typeface="+mj-ea"/>
          <a:cs typeface="+mj-cs"/>
        </a:defRPr>
      </a:lvl1pPr>
    </p:titleStyle>
    <p:bodyStyle>
      <a:lvl1pPr marL="1143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1760220" indent="-160020" algn="l" defTabSz="640080"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80260" indent="-160020" algn="l" defTabSz="640080"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00300" indent="-160020" algn="l" defTabSz="640080"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20340" indent="-160020" algn="l" defTabSz="640080"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40080" rtl="0" eaLnBrk="1" latinLnBrk="0" hangingPunct="1">
        <a:defRPr sz="1300" kern="1200">
          <a:solidFill>
            <a:schemeClr val="tx1"/>
          </a:solidFill>
          <a:latin typeface="+mn-lt"/>
          <a:ea typeface="+mn-ea"/>
          <a:cs typeface="+mn-cs"/>
        </a:defRPr>
      </a:lvl1pPr>
      <a:lvl2pPr marL="320040" algn="l" defTabSz="640080" rtl="0" eaLnBrk="1" latinLnBrk="0" hangingPunct="1">
        <a:defRPr sz="1300" kern="1200">
          <a:solidFill>
            <a:schemeClr val="tx1"/>
          </a:solidFill>
          <a:latin typeface="+mn-lt"/>
          <a:ea typeface="+mn-ea"/>
          <a:cs typeface="+mn-cs"/>
        </a:defRPr>
      </a:lvl2pPr>
      <a:lvl3pPr marL="640080" algn="l" defTabSz="640080" rtl="0" eaLnBrk="1" latinLnBrk="0" hangingPunct="1">
        <a:defRPr sz="1300" kern="1200">
          <a:solidFill>
            <a:schemeClr val="tx1"/>
          </a:solidFill>
          <a:latin typeface="+mn-lt"/>
          <a:ea typeface="+mn-ea"/>
          <a:cs typeface="+mn-cs"/>
        </a:defRPr>
      </a:lvl3pPr>
      <a:lvl4pPr marL="960120" algn="l" defTabSz="640080" rtl="0" eaLnBrk="1" latinLnBrk="0" hangingPunct="1">
        <a:defRPr sz="1300" kern="1200">
          <a:solidFill>
            <a:schemeClr val="tx1"/>
          </a:solidFill>
          <a:latin typeface="+mn-lt"/>
          <a:ea typeface="+mn-ea"/>
          <a:cs typeface="+mn-cs"/>
        </a:defRPr>
      </a:lvl4pPr>
      <a:lvl5pPr marL="1280160" algn="l" defTabSz="640080" rtl="0" eaLnBrk="1" latinLnBrk="0" hangingPunct="1">
        <a:defRPr sz="1300" kern="1200">
          <a:solidFill>
            <a:schemeClr val="tx1"/>
          </a:solidFill>
          <a:latin typeface="+mn-lt"/>
          <a:ea typeface="+mn-ea"/>
          <a:cs typeface="+mn-cs"/>
        </a:defRPr>
      </a:lvl5pPr>
      <a:lvl6pPr marL="1600200" algn="l" defTabSz="640080" rtl="0" eaLnBrk="1" latinLnBrk="0" hangingPunct="1">
        <a:defRPr sz="1300" kern="1200">
          <a:solidFill>
            <a:schemeClr val="tx1"/>
          </a:solidFill>
          <a:latin typeface="+mn-lt"/>
          <a:ea typeface="+mn-ea"/>
          <a:cs typeface="+mn-cs"/>
        </a:defRPr>
      </a:lvl6pPr>
      <a:lvl7pPr marL="1920240" algn="l" defTabSz="640080" rtl="0" eaLnBrk="1" latinLnBrk="0" hangingPunct="1">
        <a:defRPr sz="1300" kern="1200">
          <a:solidFill>
            <a:schemeClr val="tx1"/>
          </a:solidFill>
          <a:latin typeface="+mn-lt"/>
          <a:ea typeface="+mn-ea"/>
          <a:cs typeface="+mn-cs"/>
        </a:defRPr>
      </a:lvl7pPr>
      <a:lvl8pPr marL="2240280" algn="l" defTabSz="640080" rtl="0" eaLnBrk="1" latinLnBrk="0" hangingPunct="1">
        <a:defRPr sz="1300" kern="1200">
          <a:solidFill>
            <a:schemeClr val="tx1"/>
          </a:solidFill>
          <a:latin typeface="+mn-lt"/>
          <a:ea typeface="+mn-ea"/>
          <a:cs typeface="+mn-cs"/>
        </a:defRPr>
      </a:lvl8pPr>
      <a:lvl9pPr marL="2560320" algn="l" defTabSz="640080" rtl="0" eaLnBrk="1" latinLnBrk="0" hangingPunct="1">
        <a:defRPr sz="13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image" Target="/ppt/media/image.bin" Id="rId2" /><Relationship Type="http://schemas.openxmlformats.org/officeDocument/2006/relationships/slideLayout" Target="/ppt/slideLayouts/slideLayout.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xml" Id="rId1" /></Relationships>
</file>

<file path=ppt/slides/slide.xml><?xml version="1.0" encoding="utf-8"?>
<p:sld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p:txBody>
          <a:bodyPr/>
          <a:lstStyle/>
          <a:p>
            <a:r>
              <a:rPr lang="en-US" dirty="0" smtClean="0"/>
              <a:t>Evaluating zip codes based on six demand factors</a:t>
            </a:r>
            <a:endParaRPr lang="en-US" dirty="0"/>
          </a:p>
        </p:txBody>
      </p:sp>
      <p:sp>
        <p:nvSpPr>
          <p:cNvPr id="4" name="Text Placeholder 3"/>
          <p:cNvSpPr>
            <a:spLocks noGrp="1"/>
          </p:cNvSpPr>
          <p:nvPr>
            <p:ph type="body" sz="quarter" idx="23"/>
          </p:nvPr>
        </p:nvSpPr>
        <p:spPr/>
        <p:txBody>
          <a:bodyPr/>
          <a:lstStyle/>
          <a:p>
            <a:endParaRPr lang="en-US"/>
          </a:p>
        </p:txBody>
      </p:sp>
      <p:sp>
        <p:nvSpPr>
          <p:cNvPr id="5" name="Text Placeholder 4"/>
          <p:cNvSpPr>
            <a:spLocks noGrp="1"/>
          </p:cNvSpPr>
          <p:nvPr>
            <p:ph type="body" sz="quarter" idx="24"/>
          </p:nvPr>
        </p:nvSpPr>
        <p:spPr>
          <a:xfrm>
            <a:off x="0" y="4544011"/>
            <a:ext cx="1743559" cy="76944"/>
          </a:xfrm>
        </p:spPr>
        <p:txBody>
          <a:bodyPr/>
          <a:lstStyle/>
          <a:p>
            <a:r>
              <a:rPr lang="en-US" dirty="0"/>
              <a:t>Highlighted cells are above average for the market</a:t>
            </a:r>
            <a:r>
              <a:rPr lang="en-US" dirty="0" smtClean="0"/>
              <a:t>.</a:t>
            </a:r>
            <a:endParaRPr lang="en-US" dirty="0"/>
          </a:p>
        </p:txBody>
      </p:sp>
      <p:sp>
        <p:nvSpPr>
          <p:cNvPr id="6" name="Text Placeholder 5"/>
          <p:cNvSpPr>
            <a:spLocks noGrp="1"/>
          </p:cNvSpPr>
          <p:nvPr>
            <p:ph type="body" sz="quarter" idx="25"/>
          </p:nvPr>
        </p:nvSpPr>
        <p:spPr>
          <a:xfrm>
            <a:off x="320040" y="317903"/>
            <a:ext cx="5759450" cy="276999"/>
          </a:xfrm>
        </p:spPr>
        <p:txBody>
          <a:bodyPr/>
          <a:lstStyle/>
          <a:p>
            <a:r>
              <a:rPr lang="en-US" dirty="0" smtClean="0"/>
              <a:t>Areas That Stand Out for New Center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80630468"/>
              </p:ext>
            </p:extLst>
          </p:nvPr>
        </p:nvGraphicFramePr>
        <p:xfrm>
          <a:off x="432989" y="1212772"/>
          <a:ext cx="5053560" cy="2715867"/>
        </p:xfrm>
        <a:graphic>
          <a:graphicData uri="http://schemas.openxmlformats.org/drawingml/2006/table">
            <a:tbl>
              <a:tblPr>
                <a:tableStyleId>{3C2FFA5D-87B4-456A-9821-1D502468CF0F}</a:tableStyleId>
              </a:tblPr>
              <a:tblGrid>
                <a:gridCol w="1175992"/>
                <a:gridCol w="523561"/>
                <a:gridCol w="580490"/>
                <a:gridCol w="454411"/>
                <a:gridCol w="525903"/>
                <a:gridCol w="651981"/>
                <a:gridCol w="570611"/>
                <a:gridCol w="570611"/>
              </a:tblGrid>
              <a:tr h="281860">
                <a:tc>
                  <a:txBody>
                    <a:bodyPr/>
                    <a:lstStyle/>
                    <a:p>
                      <a:pPr algn="l" fontAlgn="b"/>
                      <a:r>
                        <a:rPr lang="en-US" sz="700" u="sng" strike="noStrike" dirty="0" smtClean="0">
                          <a:effectLst/>
                        </a:rPr>
                        <a:t>City</a:t>
                      </a:r>
                      <a:endParaRPr lang="en-US" sz="700" b="1" i="0" u="sng" strike="noStrike" dirty="0">
                        <a:solidFill>
                          <a:srgbClr val="333E48"/>
                        </a:solidFill>
                        <a:effectLst/>
                        <a:latin typeface="+mj-lt"/>
                      </a:endParaRPr>
                    </a:p>
                  </a:txBody>
                  <a:tcPr marR="0" marT="0" marB="0" anchor="ctr"/>
                </a:tc>
                <a:tc>
                  <a:txBody>
                    <a:bodyPr/>
                    <a:lstStyle/>
                    <a:p>
                      <a:pPr algn="ctr" fontAlgn="b"/>
                      <a:r>
                        <a:rPr lang="en-US" sz="700" kern="1200" dirty="0" err="1" smtClean="0">
                          <a:solidFill>
                            <a:srgbClr val="00B050"/>
                          </a:solidFill>
                        </a:rPr>
                        <a:t>XXMember</a:t>
                      </a:r>
                      <a:r>
                        <a:rPr lang="en-US" sz="700" kern="1200" baseline="0" dirty="0" smtClean="0">
                          <a:solidFill>
                            <a:srgbClr val="00B050"/>
                          </a:solidFill>
                        </a:rPr>
                        <a:t/>
                      </a:r>
                      <a:r>
                        <a:rPr lang="en-US" sz="700" kern="1200" baseline="0" dirty="0" err="1" smtClean="0">
                          <a:solidFill>
                            <a:srgbClr val="00B050"/>
                          </a:solidFill>
                        </a:rPr>
                        <a:t>NameXX</a:t>
                      </a:r>
                      <a:r>
                        <a:rPr lang="en-US" sz="700" kern="1200" baseline="0" dirty="0" smtClean="0">
                          <a:solidFill>
                            <a:srgbClr val="00B050"/>
                          </a:solidFill>
                        </a:rPr>
                        <a:t/>
                      </a:r>
                      <a:r>
                        <a:rPr lang="en-US" sz="700" u="sng" strike="noStrike" dirty="0" smtClean="0">
                          <a:solidFill>
                            <a:srgbClr val="00B050"/>
                          </a:solidFill>
                          <a:effectLst/>
                        </a:rPr>
                        <a:t/>
                      </a:r>
                      <a:r>
                        <a:rPr lang="en-US" sz="700" u="sng" strike="noStrike" dirty="0" smtClean="0">
                          <a:effectLst/>
                        </a:rPr>
                        <a:t>Share</a:t>
                      </a:r>
                      <a:endParaRPr lang="en-US" sz="700" b="1" i="0" u="sng" strike="noStrike" dirty="0">
                        <a:solidFill>
                          <a:srgbClr val="333E48"/>
                        </a:solidFill>
                        <a:effectLst/>
                        <a:latin typeface="+mj-lt"/>
                      </a:endParaRPr>
                    </a:p>
                  </a:txBody>
                  <a:tcPr marL="0" marR="0" marT="0" marB="0" anchor="ctr"/>
                </a:tc>
                <a:tc>
                  <a:txBody>
                    <a:bodyPr/>
                    <a:lstStyle/>
                    <a:p>
                      <a:pPr algn="ctr" fontAlgn="b"/>
                      <a:r>
                        <a:rPr lang="en-US" sz="700" u="sng" strike="noStrike" dirty="0" smtClean="0">
                          <a:effectLst/>
                        </a:rPr>
                        <a:t>2018 Market ($M’s)</a:t>
                      </a:r>
                      <a:endParaRPr lang="en-US" sz="700" b="1" i="0" u="sng" strike="noStrike" dirty="0">
                        <a:solidFill>
                          <a:srgbClr val="333E48"/>
                        </a:solidFill>
                        <a:effectLst/>
                        <a:latin typeface="+mj-lt"/>
                      </a:endParaRPr>
                    </a:p>
                  </a:txBody>
                  <a:tcPr marL="0" marR="0" marT="0" marB="0" anchor="ctr"/>
                </a:tc>
                <a:tc>
                  <a:txBody>
                    <a:bodyPr/>
                    <a:lstStyle/>
                    <a:p>
                      <a:pPr algn="ctr" fontAlgn="b"/>
                      <a:r>
                        <a:rPr lang="en-US" sz="700" b="1" i="0" u="sng" strike="noStrike" dirty="0" smtClean="0">
                          <a:solidFill>
                            <a:srgbClr val="333E48"/>
                          </a:solidFill>
                          <a:effectLst/>
                          <a:latin typeface="+mj-lt"/>
                        </a:rPr>
                        <a:t>T5H4</a:t>
                      </a:r>
                      <a:endParaRPr lang="en-US" sz="700" b="1" i="0" u="sng" strike="noStrike" dirty="0">
                        <a:solidFill>
                          <a:srgbClr val="333E48"/>
                        </a:solidFill>
                        <a:effectLst/>
                        <a:latin typeface="+mj-lt"/>
                      </a:endParaRPr>
                    </a:p>
                  </a:txBody>
                  <a:tcPr marL="0" marR="0" marT="0" marB="0" anchor="ctr"/>
                </a:tc>
                <a:tc>
                  <a:txBody>
                    <a:bodyPr/>
                    <a:lstStyle/>
                    <a:p>
                      <a:pPr marL="0" marR="0" indent="0" algn="ctr" defTabSz="640080" rtl="0" eaLnBrk="1" fontAlgn="b" latinLnBrk="0" hangingPunct="1">
                        <a:lnSpc>
                          <a:spcPct val="100000"/>
                        </a:lnSpc>
                        <a:spcBef>
                          <a:spcPts val="0"/>
                        </a:spcBef>
                        <a:spcAft>
                          <a:spcPts val="0"/>
                        </a:spcAft>
                        <a:buClrTx/>
                        <a:buSzTx/>
                        <a:buFontTx/>
                        <a:buNone/>
                        <a:tabLst/>
                        <a:defRPr/>
                      </a:pPr>
                      <a:r>
                        <a:rPr lang="en-US" sz="700" b="1" i="0" u="sng" strike="noStrike" kern="1200" dirty="0" smtClean="0">
                          <a:solidFill>
                            <a:srgbClr val="333E48"/>
                          </a:solidFill>
                          <a:effectLst/>
                          <a:latin typeface="+mn-lt"/>
                          <a:ea typeface="+mn-ea"/>
                          <a:cs typeface="+mn-cs"/>
                        </a:rPr>
                        <a:t>T5H5</a:t>
                      </a:r>
                    </a:p>
                  </a:txBody>
                  <a:tcPr marL="0" marR="0" marT="0" marB="0" anchor="ctr"/>
                </a:tc>
                <a:tc>
                  <a:txBody>
                    <a:bodyPr/>
                    <a:lstStyle/>
                    <a:p>
                      <a:pPr marL="0" marR="0" indent="0" algn="ctr" defTabSz="640080" rtl="0" eaLnBrk="1" fontAlgn="b" latinLnBrk="0" hangingPunct="1">
                        <a:lnSpc>
                          <a:spcPct val="100000"/>
                        </a:lnSpc>
                        <a:spcBef>
                          <a:spcPts val="0"/>
                        </a:spcBef>
                        <a:spcAft>
                          <a:spcPts val="0"/>
                        </a:spcAft>
                        <a:buClrTx/>
                        <a:buSzTx/>
                        <a:buFontTx/>
                        <a:buNone/>
                        <a:tabLst/>
                        <a:defRPr/>
                      </a:pPr>
                      <a:r>
                        <a:rPr lang="en-US" sz="700" b="1" i="0" u="sng" strike="noStrike" kern="1200" dirty="0" smtClean="0">
                          <a:solidFill>
                            <a:srgbClr val="333E48"/>
                          </a:solidFill>
                          <a:effectLst/>
                          <a:latin typeface="+mn-lt"/>
                          <a:ea typeface="+mn-ea"/>
                          <a:cs typeface="+mn-cs"/>
                        </a:rPr>
                        <a:t>T5H6</a:t>
                      </a:r>
                    </a:p>
                  </a:txBody>
                  <a:tcPr marL="0" marR="0" marT="0" marB="0" anchor="ctr"/>
                </a:tc>
                <a:tc>
                  <a:txBody>
                    <a:bodyPr/>
                    <a:lstStyle/>
                    <a:p>
                      <a:pPr marL="0" marR="0" indent="0" algn="ctr" defTabSz="640080" rtl="0" eaLnBrk="1" fontAlgn="b" latinLnBrk="0" hangingPunct="1">
                        <a:lnSpc>
                          <a:spcPct val="100000"/>
                        </a:lnSpc>
                        <a:spcBef>
                          <a:spcPts val="0"/>
                        </a:spcBef>
                        <a:spcAft>
                          <a:spcPts val="0"/>
                        </a:spcAft>
                        <a:buClrTx/>
                        <a:buSzTx/>
                        <a:buFontTx/>
                        <a:buNone/>
                        <a:tabLst/>
                        <a:defRPr/>
                      </a:pPr>
                      <a:r>
                        <a:rPr lang="en-US" sz="700" b="1" i="0" u="sng" strike="noStrike" kern="1200" dirty="0" smtClean="0">
                          <a:solidFill>
                            <a:srgbClr val="333E48"/>
                          </a:solidFill>
                          <a:effectLst/>
                          <a:latin typeface="+mn-lt"/>
                          <a:ea typeface="+mn-ea"/>
                          <a:cs typeface="+mn-cs"/>
                        </a:rPr>
                        <a:t>T5H7</a:t>
                      </a:r>
                    </a:p>
                  </a:txBody>
                  <a:tcPr marL="0" marR="0" marT="0" marB="0" anchor="ctr"/>
                </a:tc>
                <a:tc>
                  <a:txBody>
                    <a:bodyPr/>
                    <a:lstStyle/>
                    <a:p>
                      <a:pPr marL="0" marR="0" indent="0" algn="ctr" defTabSz="640080" rtl="0" eaLnBrk="1" fontAlgn="b" latinLnBrk="0" hangingPunct="1">
                        <a:lnSpc>
                          <a:spcPct val="100000"/>
                        </a:lnSpc>
                        <a:spcBef>
                          <a:spcPts val="0"/>
                        </a:spcBef>
                        <a:spcAft>
                          <a:spcPts val="0"/>
                        </a:spcAft>
                        <a:buClrTx/>
                        <a:buSzTx/>
                        <a:buFontTx/>
                        <a:buNone/>
                        <a:tabLst/>
                        <a:defRPr/>
                      </a:pPr>
                      <a:r>
                        <a:rPr lang="en-US" sz="700" b="1" i="0" u="sng" strike="noStrike" kern="1200" dirty="0" smtClean="0">
                          <a:solidFill>
                            <a:srgbClr val="333E48"/>
                          </a:solidFill>
                          <a:effectLst/>
                          <a:latin typeface="+mn-lt"/>
                          <a:ea typeface="+mn-ea"/>
                          <a:cs typeface="+mn-cs"/>
                        </a:rPr>
                        <a:t>T5H8</a:t>
                      </a:r>
                    </a:p>
                  </a:txBody>
                  <a:tcPr marL="0" marR="0" marT="0" marB="0" anchor="ctr"/>
                </a:tc>
              </a:tr>
              <a:tr h="140931">
                <a:tc>
                  <a:txBody>
                    <a:bodyPr/>
                    <a:lstStyle/>
                    <a:p>
                      <a:pPr algn="l" fontAlgn="b"/>
                      <a:r>
                        <a:rPr lang="en-US" sz="700" b="0" i="0" u="none" strike="noStrike" dirty="0" smtClean="0">
                          <a:solidFill>
                            <a:schemeClr val="dk1"/>
                          </a:solidFill>
                          <a:effectLst/>
                          <a:latin typeface="+mn-lt"/>
                        </a:rPr>
                        <a:t>ADDISON</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$303.39</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5.51%</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14.29%</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19.80%</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12.09%</a:t>
                      </a:r>
                      <a:endParaRPr lang="en-US" sz="700" b="0" i="0" u="none" strike="noStrike" dirty="0">
                        <a:solidFill>
                          <a:schemeClr val="accent4"/>
                        </a:solidFill>
                        <a:effectLst/>
                        <a:latin typeface="Arial"/>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Arial"/>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ALLENWOOD</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$72276.22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5.12%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15.44%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20.50%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9.57%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ATHENS</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$5746.85</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5.17%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14.63%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20.14%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10.72%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AVIS</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$345953.94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5.68%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15.08%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20.42%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11.44%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BATH</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$1430.23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5.42%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14.52%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20.18%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11.29%</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BELLEFONTE</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$3288.59</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4.05%</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13.49%</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17.08%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9.30%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BENTON</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$477.40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5.50%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15.38%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20.25%</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10.56%</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BERWICK</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$23298.13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5.10%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14.62%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20.09%</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10.63%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BLOOMSBURG</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$4190.12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4.04%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14.42%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18.80%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8.94%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BLOSSBURG</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$214609.37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5.73%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15.20%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20.51%</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10.98%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BOALSBURG</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$5.97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3.29%</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14.90%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17.10%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8.27%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CANTON</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$198418.45</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5.03%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14.27%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20.75%</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11.17%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CATAWISSA</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$91.21</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4.89%</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15.17%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19.91%</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CENTRE HALL</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$251135.27</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4.38%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15.34%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19.03%</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9.40%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COAL TOWNSHIP</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100.00%</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$49.72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4.96%</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14.48%</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20.84%</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11.02%</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r h="140931">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c>
                  <a:txBody>
                    <a:bodyPr/>
                    <a:lstStyle/>
                    <a:p>
                      <a:pPr algn="l" fontAlgn="b"/>
                      <a:r>
                        <a:rPr lang="en-US" sz="700" b="0" i="0" u="none" strike="noStrike" dirty="0" smtClean="0">
                          <a:solidFill>
                            <a:schemeClr val="dk1"/>
                          </a:solidFill>
                          <a:effectLst/>
                          <a:latin typeface="+mn-lt"/>
                        </a:rPr>
                        <a:t/>
                      </a:r>
                      <a:endParaRPr lang="en-US" sz="700" b="0" i="0" u="none" strike="noStrike" dirty="0">
                        <a:solidFill>
                          <a:schemeClr val="accent4"/>
                        </a:solidFill>
                        <a:effectLst/>
                        <a:latin typeface="+mn-lt"/>
                      </a:endParaRPr>
                    </a:p>
                  </a:txBody>
                  <a:tcPr marL="9525" marR="9525" marT="9525" marB="0" anchor="ctr"/>
                </a:tc>
              </a:tr>
            </a:tbl>
          </a:graphicData>
        </a:graphic>
      </p:graphicFrame>
      <p:sp>
        <p:nvSpPr>
          <p:cNvPr id="8" name="TextBox 7"/>
          <p:cNvSpPr txBox="1"/>
          <p:nvPr/>
        </p:nvSpPr>
        <p:spPr bwMode="gray">
          <a:xfrm>
            <a:off x="1950910" y="999761"/>
            <a:ext cx="2498981" cy="138499"/>
          </a:xfrm>
          <a:prstGeom prst="rect">
            <a:avLst/>
          </a:prstGeom>
          <a:noFill/>
        </p:spPr>
        <p:txBody>
          <a:bodyPr wrap="square" lIns="0" tIns="0" rIns="0" bIns="0" rtlCol="0">
            <a:spAutoFit/>
          </a:bodyPr>
          <a:lstStyle/>
          <a:p>
            <a:pPr algn="ctr"/>
            <a:r>
              <a:rPr lang="en-US" sz="900" b="1" dirty="0" smtClean="0"/>
              <a:t>Demand Indicators by City</a:t>
            </a:r>
          </a:p>
        </p:txBody>
      </p:sp>
      <p:pic>
        <p:nvPicPr>
          <p:cNvPr id="1026" name="Picture 2" descr="C:\Users\greerh\Documents\CMA Resources\dart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827" y="3999555"/>
            <a:ext cx="469718" cy="487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571436907"/>
              </p:ext>
            </p:extLst>
          </p:nvPr>
        </p:nvGraphicFramePr>
        <p:xfrm>
          <a:off x="3100613" y="3994806"/>
          <a:ext cx="1956074" cy="497094"/>
        </p:xfrm>
        <a:graphic>
          <a:graphicData uri="http://schemas.openxmlformats.org/drawingml/2006/table">
            <a:tbl>
              <a:tblPr>
                <a:tableStyleId>{F5AB1C69-6EDB-4FF4-983F-18BD219EF322}</a:tableStyleId>
              </a:tblPr>
              <a:tblGrid>
                <a:gridCol w="1956074"/>
              </a:tblGrid>
              <a:tr h="173244">
                <a:tc>
                  <a:txBody>
                    <a:bodyPr/>
                    <a:lstStyle/>
                    <a:p>
                      <a:pPr algn="l" fontAlgn="b"/>
                      <a:r>
                        <a:rPr lang="en-US" sz="1000" b="1" u="none" strike="noStrike" dirty="0" err="1" smtClean="0">
                          <a:solidFill>
                            <a:srgbClr val="00B050"/>
                          </a:solidFill>
                          <a:effectLst/>
                        </a:rPr>
                        <a:t>XXCity</a:t>
                      </a:r>
                      <a:r>
                        <a:rPr lang="en-US" sz="1000" b="1" u="none" strike="noStrike" baseline="0" dirty="0" smtClean="0">
                          <a:solidFill>
                            <a:srgbClr val="00B050"/>
                          </a:solidFill>
                          <a:effectLst/>
                        </a:rPr>
                        <a:t> of Interest #1XX</a:t>
                      </a:r>
                      <a:endParaRPr lang="en-US" sz="1000" b="1" i="0" u="none" strike="noStrike" dirty="0">
                        <a:solidFill>
                          <a:srgbClr val="00B050"/>
                        </a:solidFill>
                        <a:effectLst/>
                        <a:latin typeface="Arial"/>
                      </a:endParaRPr>
                    </a:p>
                  </a:txBody>
                  <a:tcPr marL="9525" marR="9525" marT="9525" marB="0" anchor="b">
                    <a:solidFill>
                      <a:schemeClr val="bg1"/>
                    </a:solidFill>
                  </a:tcPr>
                </a:tc>
              </a:tr>
              <a:tr h="161925">
                <a:tc>
                  <a:txBody>
                    <a:bodyPr/>
                    <a:lstStyle/>
                    <a:p>
                      <a:pPr algn="l" fontAlgn="b"/>
                      <a:r>
                        <a:rPr lang="en-US" sz="1000" b="1" u="none" strike="noStrike" dirty="0" err="1" smtClean="0">
                          <a:solidFill>
                            <a:srgbClr val="00B050"/>
                          </a:solidFill>
                          <a:effectLst/>
                        </a:rPr>
                        <a:t>XXCity</a:t>
                      </a:r>
                      <a:r>
                        <a:rPr lang="en-US" sz="1000" b="1" u="none" strike="noStrike" baseline="0" dirty="0" smtClean="0">
                          <a:solidFill>
                            <a:srgbClr val="00B050"/>
                          </a:solidFill>
                          <a:effectLst/>
                        </a:rPr>
                        <a:t> of Interest #2XX</a:t>
                      </a:r>
                      <a:endParaRPr lang="en-US" sz="1000" b="1" i="0" u="none" strike="noStrike" dirty="0">
                        <a:solidFill>
                          <a:srgbClr val="00B050"/>
                        </a:solidFill>
                        <a:effectLst/>
                        <a:latin typeface="Arial"/>
                      </a:endParaRPr>
                    </a:p>
                  </a:txBody>
                  <a:tcPr marL="9525" marR="9525" marT="9525" marB="0" anchor="b">
                    <a:solidFill>
                      <a:schemeClr val="bg1"/>
                    </a:solidFill>
                  </a:tcPr>
                </a:tc>
              </a:tr>
              <a:tr h="161925">
                <a:tc>
                  <a:txBody>
                    <a:bodyPr/>
                    <a:lstStyle/>
                    <a:p>
                      <a:pPr algn="l" fontAlgn="b"/>
                      <a:r>
                        <a:rPr lang="en-US" sz="1000" b="1" u="none" strike="noStrike" dirty="0" err="1" smtClean="0">
                          <a:solidFill>
                            <a:srgbClr val="00B050"/>
                          </a:solidFill>
                          <a:effectLst/>
                        </a:rPr>
                        <a:t>XXCity</a:t>
                      </a:r>
                      <a:r>
                        <a:rPr lang="en-US" sz="1000" b="1" u="none" strike="noStrike" baseline="0" dirty="0" smtClean="0">
                          <a:solidFill>
                            <a:srgbClr val="00B050"/>
                          </a:solidFill>
                          <a:effectLst/>
                        </a:rPr>
                        <a:t> of Interest #3XX</a:t>
                      </a:r>
                      <a:endParaRPr lang="en-US" sz="1000" b="1" i="0" u="none" strike="noStrike" dirty="0">
                        <a:solidFill>
                          <a:srgbClr val="00B050"/>
                        </a:solidFill>
                        <a:effectLst/>
                        <a:latin typeface="Arial"/>
                      </a:endParaRPr>
                    </a:p>
                  </a:txBody>
                  <a:tcPr marL="9525" marR="9525" marT="9525" marB="0" anchor="b">
                    <a:solidFill>
                      <a:schemeClr val="bg1"/>
                    </a:solidFill>
                  </a:tcPr>
                </a:tc>
              </a:tr>
            </a:tbl>
          </a:graphicData>
        </a:graphic>
      </p:graphicFrame>
    </p:spTree>
    <p:extLst>
      <p:ext uri="{BB962C8B-B14F-4D97-AF65-F5344CB8AC3E}">
        <p14:creationId xmlns:p14="http://schemas.microsoft.com/office/powerpoint/2010/main" val="1137126633"/>
      </p:ext>
    </p:extLst>
  </p:cSld>
  <p:clrMapOvr>
    <a:masterClrMapping/>
  </p:clrMapOvr>
  <p:timing>
    <p:tnLst>
      <p:par>
        <p:cTn id="1" dur="indefinite" restart="never" nodeType="tmRoot"/>
      </p:par>
    </p:tn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p:txBody>
          <a:bodyPr/>
          <a:lstStyle/>
          <a:p>
            <a:r>
              <a:rPr lang="en-US" dirty="0" smtClean="0"/>
              <a:t>Geographic analysis to assist with new practice planning</a:t>
            </a:r>
            <a:endParaRPr lang="en-US" dirty="0"/>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a:xfrm>
            <a:off x="0" y="4544011"/>
            <a:ext cx="3660269" cy="76944"/>
          </a:xfrm>
        </p:spPr>
        <p:txBody>
          <a:bodyPr/>
          <a:lstStyle/>
          <a:p>
            <a:r>
              <a:rPr lang="en-US" dirty="0" smtClean="0"/>
              <a:t>Using downstream revenue from PCP’s</a:t>
            </a:r>
            <a:endParaRPr lang="en-US" dirty="0"/>
          </a:p>
        </p:txBody>
      </p:sp>
      <p:sp>
        <p:nvSpPr>
          <p:cNvPr id="6" name="Text Placeholder 5"/>
          <p:cNvSpPr>
            <a:spLocks noGrp="1"/>
          </p:cNvSpPr>
          <p:nvPr>
            <p:ph type="body" sz="quarter" idx="25"/>
          </p:nvPr>
        </p:nvSpPr>
        <p:spPr>
          <a:xfrm>
            <a:off x="320040" y="317903"/>
            <a:ext cx="5759450" cy="276999"/>
          </a:xfrm>
        </p:spPr>
        <p:txBody>
          <a:bodyPr/>
          <a:lstStyle/>
          <a:p>
            <a:r>
              <a:rPr lang="en-US" dirty="0" err="1">
                <a:solidFill>
                  <a:srgbClr val="00B050"/>
                </a:solidFill>
              </a:rPr>
              <a:t>XXService</a:t>
            </a:r>
            <a:r>
              <a:rPr lang="en-US" dirty="0">
                <a:solidFill>
                  <a:srgbClr val="00B050"/>
                </a:solidFill>
              </a:rPr>
              <a:t/>
            </a:r>
            <a:r>
              <a:rPr lang="en-US" dirty="0" err="1">
                <a:solidFill>
                  <a:srgbClr val="00B050"/>
                </a:solidFill>
              </a:rPr>
              <a:t>LineXX</a:t>
            </a:r>
            <a:r>
              <a:rPr lang="en-US" dirty="0">
                <a:solidFill>
                  <a:srgbClr val="00B050"/>
                </a:solidFill>
              </a:rPr>
              <a:t/>
            </a:r>
            <a:r>
              <a:rPr lang="en-US" dirty="0" smtClean="0"/>
              <a:t>in </a:t>
            </a:r>
            <a:r>
              <a:rPr lang="en-US" dirty="0" err="1" smtClean="0">
                <a:solidFill>
                  <a:srgbClr val="00B050"/>
                </a:solidFill>
              </a:rPr>
              <a:t>XXMemberXX</a:t>
            </a:r>
            <a:r>
              <a:rPr lang="en-US" dirty="0" smtClean="0">
                <a:solidFill>
                  <a:srgbClr val="00B050"/>
                </a:solidFill>
              </a:rPr>
              <a:t/>
            </a:r>
            <a:r>
              <a:rPr lang="en-US" dirty="0" smtClean="0"/>
              <a:t>’s Service Area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84473350"/>
              </p:ext>
            </p:extLst>
          </p:nvPr>
        </p:nvGraphicFramePr>
        <p:xfrm>
          <a:off x="3660270" y="1015665"/>
          <a:ext cx="2503378" cy="874095"/>
        </p:xfrm>
        <a:graphic>
          <a:graphicData uri="http://schemas.openxmlformats.org/drawingml/2006/table">
            <a:tbl>
              <a:tblPr firstRow="1" bandRow="1">
                <a:tableStyleId>{2D5ABB26-0587-4C30-8999-92F81FD0307C}</a:tableStyleId>
              </a:tblPr>
              <a:tblGrid>
                <a:gridCol w="1186438"/>
                <a:gridCol w="658470"/>
                <a:gridCol w="658470"/>
              </a:tblGrid>
              <a:tr h="264495">
                <a:tc gridSpan="3">
                  <a:txBody>
                    <a:bodyPr/>
                    <a:lstStyle/>
                    <a:p>
                      <a:pPr algn="ctr"/>
                      <a:r>
                        <a:rPr lang="en-US" sz="1000" b="1" dirty="0" smtClean="0">
                          <a:solidFill>
                            <a:schemeClr val="accent6"/>
                          </a:solidFill>
                        </a:rPr>
                        <a:t>Enterprise</a:t>
                      </a:r>
                      <a:endParaRPr lang="en-US" sz="1000" b="1" dirty="0">
                        <a:solidFill>
                          <a:schemeClr val="accent6"/>
                        </a:solidFill>
                      </a:endParaRPr>
                    </a:p>
                  </a:txBody>
                  <a:tcPr marT="0" marB="0" anchor="ctr">
                    <a:solidFill>
                      <a:srgbClr val="DBE1E5"/>
                    </a:solidFill>
                  </a:tcPr>
                </a:tc>
                <a:tc hMerge="1">
                  <a:txBody>
                    <a:bodyPr/>
                    <a:lstStyle/>
                    <a:p>
                      <a:endParaRPr lang="en-US" sz="700" dirty="0"/>
                    </a:p>
                  </a:txBody>
                  <a:tcPr>
                    <a:solidFill>
                      <a:schemeClr val="accent1"/>
                    </a:solidFill>
                  </a:tcPr>
                </a:tc>
                <a:tc hMerge="1">
                  <a:txBody>
                    <a:bodyPr/>
                    <a:lstStyle/>
                    <a:p>
                      <a:endParaRPr lang="en-US" sz="700" dirty="0"/>
                    </a:p>
                  </a:txBody>
                  <a:tcPr>
                    <a:solidFill>
                      <a:schemeClr val="accent1"/>
                    </a:solidFill>
                  </a:tcPr>
                </a:tc>
              </a:tr>
              <a:tr h="109584">
                <a:tc>
                  <a:txBody>
                    <a:bodyPr/>
                    <a:lstStyle/>
                    <a:p>
                      <a:r>
                        <a:rPr lang="en-US" sz="800" dirty="0" smtClean="0">
                          <a:solidFill>
                            <a:srgbClr val="333E48"/>
                          </a:solidFill>
                        </a:rPr>
                        <a:t/>
                      </a:r>
                      <a:endParaRPr lang="en-US" sz="800" dirty="0">
                        <a:solidFill>
                          <a:srgbClr val="333E48"/>
                        </a:solidFill>
                      </a:endParaRPr>
                    </a:p>
                  </a:txBody>
                  <a:tcPr marT="0" marB="0" anchor="ctr">
                    <a:solidFill>
                      <a:srgbClr val="DBE1E5"/>
                    </a:solidFill>
                  </a:tcPr>
                </a:tc>
                <a:tc>
                  <a:txBody>
                    <a:bodyPr/>
                    <a:lstStyle/>
                    <a:p>
                      <a:pPr algn="ctr"/>
                      <a:r>
                        <a:rPr lang="en-US" sz="800" b="1" u="sng" dirty="0" smtClean="0">
                          <a:solidFill>
                            <a:srgbClr val="333E48"/>
                          </a:solidFill>
                        </a:rPr>
                        <a:t>2013</a:t>
                      </a:r>
                      <a:endParaRPr lang="en-US" sz="800" b="1" u="sng" dirty="0">
                        <a:solidFill>
                          <a:srgbClr val="333E48"/>
                        </a:solidFill>
                      </a:endParaRPr>
                    </a:p>
                  </a:txBody>
                  <a:tcPr marT="0" marB="0" anchor="ctr">
                    <a:solidFill>
                      <a:srgbClr val="DBE1E5"/>
                    </a:solidFill>
                  </a:tcPr>
                </a:tc>
                <a:tc>
                  <a:txBody>
                    <a:bodyPr/>
                    <a:lstStyle/>
                    <a:p>
                      <a:pPr algn="ctr"/>
                      <a:r>
                        <a:rPr lang="en-US" sz="800" b="1" u="sng" dirty="0" smtClean="0">
                          <a:solidFill>
                            <a:srgbClr val="333E48"/>
                          </a:solidFill>
                        </a:rPr>
                        <a:t>2018</a:t>
                      </a:r>
                      <a:endParaRPr lang="en-US" sz="800" b="1" u="sng" dirty="0">
                        <a:solidFill>
                          <a:srgbClr val="333E48"/>
                        </a:solidFill>
                      </a:endParaRPr>
                    </a:p>
                  </a:txBody>
                  <a:tcPr marT="0" marB="0" anchor="ctr">
                    <a:solidFill>
                      <a:srgbClr val="DBE1E5"/>
                    </a:solidFill>
                  </a:tcPr>
                </a:tc>
              </a:tr>
              <a:tr h="109584">
                <a:tc>
                  <a:txBody>
                    <a:bodyPr/>
                    <a:lstStyle/>
                    <a:p>
                      <a:r>
                        <a:rPr lang="en-US" sz="800" dirty="0" smtClean="0">
                          <a:solidFill>
                            <a:srgbClr val="333E48"/>
                          </a:solidFill>
                        </a:rPr>
                        <a:t>Total Population</a:t>
                      </a:r>
                      <a:endParaRPr lang="en-US" sz="800" dirty="0">
                        <a:solidFill>
                          <a:srgbClr val="333E48"/>
                        </a:solidFill>
                      </a:endParaRPr>
                    </a:p>
                  </a:txBody>
                  <a:tcPr marT="0" marB="0" anchor="ctr">
                    <a:solidFill>
                      <a:srgbClr val="DBE1E5"/>
                    </a:solidFill>
                  </a:tcPr>
                </a:tc>
                <a:tc>
                  <a:txBody>
                    <a:bodyPr/>
                    <a:lstStyle/>
                    <a:p>
                      <a:pPr algn="ctr"/>
                      <a:r>
                        <a:rPr lang="en-US" sz="800" dirty="0" smtClean="0">
                          <a:solidFill>
                            <a:srgbClr val="333E48"/>
                          </a:solidFill>
                        </a:rPr>
                        <a:t>898627</a:t>
                      </a:r>
                      <a:endParaRPr lang="en-US" sz="800" dirty="0">
                        <a:solidFill>
                          <a:srgbClr val="333E48"/>
                        </a:solidFill>
                      </a:endParaRPr>
                    </a:p>
                  </a:txBody>
                  <a:tcPr marT="0" marB="0" anchor="ctr">
                    <a:solidFill>
                      <a:srgbClr val="DBE1E5"/>
                    </a:solidFill>
                  </a:tcPr>
                </a:tc>
                <a:tc>
                  <a:txBody>
                    <a:bodyPr/>
                    <a:lstStyle/>
                    <a:p>
                      <a:pPr algn="ctr"/>
                      <a:r>
                        <a:rPr lang="en-US" sz="800" dirty="0" smtClean="0">
                          <a:solidFill>
                            <a:srgbClr val="333E48"/>
                          </a:solidFill>
                        </a:rPr>
                        <a:t>908653</a:t>
                      </a:r>
                      <a:endParaRPr lang="en-US" sz="800" dirty="0">
                        <a:solidFill>
                          <a:srgbClr val="333E48"/>
                        </a:solidFill>
                      </a:endParaRPr>
                    </a:p>
                  </a:txBody>
                  <a:tcPr marT="0" marB="0" anchor="ctr">
                    <a:solidFill>
                      <a:srgbClr val="DBE1E5"/>
                    </a:solidFill>
                  </a:tcPr>
                </a:tc>
              </a:tr>
              <a:tr h="109584">
                <a:tc>
                  <a:txBody>
                    <a:bodyPr/>
                    <a:lstStyle/>
                    <a:p>
                      <a:r>
                        <a:rPr lang="en-US" sz="800" dirty="0" smtClean="0">
                          <a:solidFill>
                            <a:srgbClr val="333E48"/>
                          </a:solidFill>
                        </a:rPr>
                        <a:t>Median Age</a:t>
                      </a:r>
                      <a:endParaRPr lang="en-US" sz="800" dirty="0">
                        <a:solidFill>
                          <a:srgbClr val="333E48"/>
                        </a:solidFill>
                      </a:endParaRPr>
                    </a:p>
                  </a:txBody>
                  <a:tcPr marT="0" marB="0" anchor="ctr">
                    <a:solidFill>
                      <a:srgbClr val="DBE1E5"/>
                    </a:solidFill>
                  </a:tcPr>
                </a:tc>
                <a:tc>
                  <a:txBody>
                    <a:bodyPr/>
                    <a:lstStyle/>
                    <a:p>
                      <a:pPr algn="ctr"/>
                      <a:r>
                        <a:rPr lang="en-US" sz="800" dirty="0" smtClean="0">
                          <a:solidFill>
                            <a:srgbClr val="333E48"/>
                          </a:solidFill>
                        </a:rPr>
                        <a:t>42</a:t>
                      </a:r>
                      <a:endParaRPr lang="en-US" sz="800" dirty="0">
                        <a:solidFill>
                          <a:srgbClr val="333E48"/>
                        </a:solidFill>
                      </a:endParaRPr>
                    </a:p>
                  </a:txBody>
                  <a:tcPr marT="0" marB="0" anchor="ctr">
                    <a:solidFill>
                      <a:srgbClr val="DBE1E5"/>
                    </a:solidFill>
                  </a:tcPr>
                </a:tc>
                <a:tc>
                  <a:txBody>
                    <a:bodyPr/>
                    <a:lstStyle/>
                    <a:p>
                      <a:pPr algn="ctr"/>
                      <a:r>
                        <a:rPr lang="en-US" sz="800" dirty="0" smtClean="0">
                          <a:solidFill>
                            <a:srgbClr val="333E48"/>
                          </a:solidFill>
                        </a:rPr>
                        <a:t>42</a:t>
                      </a:r>
                      <a:endParaRPr lang="en-US" sz="800" dirty="0">
                        <a:solidFill>
                          <a:srgbClr val="333E48"/>
                        </a:solidFill>
                      </a:endParaRPr>
                    </a:p>
                  </a:txBody>
                  <a:tcPr marT="0" marB="0" anchor="ctr">
                    <a:solidFill>
                      <a:srgbClr val="DBE1E5"/>
                    </a:solidFill>
                  </a:tcPr>
                </a:tc>
              </a:tr>
              <a:tr h="109584">
                <a:tc>
                  <a:txBody>
                    <a:bodyPr/>
                    <a:lstStyle/>
                    <a:p>
                      <a:r>
                        <a:rPr lang="en-US" sz="800" dirty="0" smtClean="0">
                          <a:solidFill>
                            <a:srgbClr val="333E48"/>
                          </a:solidFill>
                        </a:rPr>
                        <a:t>Median Income</a:t>
                      </a:r>
                      <a:endParaRPr lang="en-US" sz="800" dirty="0">
                        <a:solidFill>
                          <a:srgbClr val="333E48"/>
                        </a:solidFill>
                      </a:endParaRPr>
                    </a:p>
                  </a:txBody>
                  <a:tcPr marT="0" marB="0" anchor="ctr">
                    <a:solidFill>
                      <a:srgbClr val="DBE1E5"/>
                    </a:solidFill>
                  </a:tcPr>
                </a:tc>
                <a:tc>
                  <a:txBody>
                    <a:bodyPr/>
                    <a:lstStyle/>
                    <a:p>
                      <a:pPr algn="ctr"/>
                      <a:r>
                        <a:rPr lang="en-US" sz="800" dirty="0" smtClean="0">
                          <a:solidFill>
                            <a:srgbClr val="333E48"/>
                          </a:solidFill>
                        </a:rPr>
                        <a:t>44216</a:t>
                      </a:r>
                      <a:endParaRPr lang="en-US" sz="800" dirty="0">
                        <a:solidFill>
                          <a:srgbClr val="333E48"/>
                        </a:solidFill>
                      </a:endParaRPr>
                    </a:p>
                  </a:txBody>
                  <a:tcPr marT="0" marB="0" anchor="ctr">
                    <a:solidFill>
                      <a:srgbClr val="DBE1E5"/>
                    </a:solidFill>
                  </a:tcPr>
                </a:tc>
                <a:tc>
                  <a:txBody>
                    <a:bodyPr/>
                    <a:lstStyle/>
                    <a:p>
                      <a:pPr algn="ctr"/>
                      <a:r>
                        <a:rPr lang="en-US" sz="800" dirty="0" smtClean="0">
                          <a:solidFill>
                            <a:srgbClr val="333E48"/>
                          </a:solidFill>
                        </a:rPr>
                        <a:t>46649</a:t>
                      </a:r>
                      <a:endParaRPr lang="en-US" sz="800" dirty="0">
                        <a:solidFill>
                          <a:srgbClr val="333E48"/>
                        </a:solidFill>
                      </a:endParaRPr>
                    </a:p>
                  </a:txBody>
                  <a:tcPr marT="0" marB="0" anchor="ctr">
                    <a:solidFill>
                      <a:srgbClr val="DBE1E5"/>
                    </a:solidFill>
                  </a:tcPr>
                </a:tc>
              </a:tr>
              <a:tr h="109584">
                <a:tc>
                  <a:txBody>
                    <a:bodyPr/>
                    <a:lstStyle/>
                    <a:p>
                      <a:endParaRPr lang="en-US" sz="800" dirty="0"/>
                    </a:p>
                  </a:txBody>
                  <a:tcPr marT="0" marB="0" anchor="ctr">
                    <a:solidFill>
                      <a:srgbClr val="DBE1E5"/>
                    </a:solidFill>
                  </a:tcPr>
                </a:tc>
                <a:tc>
                  <a:txBody>
                    <a:bodyPr/>
                    <a:lstStyle/>
                    <a:p>
                      <a:pPr algn="ctr"/>
                      <a:endParaRPr lang="en-US" sz="800" dirty="0"/>
                    </a:p>
                  </a:txBody>
                  <a:tcPr marT="0" marB="0" anchor="ctr">
                    <a:solidFill>
                      <a:srgbClr val="DBE1E5"/>
                    </a:solidFill>
                  </a:tcPr>
                </a:tc>
                <a:tc>
                  <a:txBody>
                    <a:bodyPr/>
                    <a:lstStyle/>
                    <a:p>
                      <a:pPr algn="ctr"/>
                      <a:endParaRPr lang="en-US" sz="800" dirty="0"/>
                    </a:p>
                  </a:txBody>
                  <a:tcPr marT="0" marB="0" anchor="ctr">
                    <a:solidFill>
                      <a:srgbClr val="DBE1E5"/>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57893030"/>
              </p:ext>
            </p:extLst>
          </p:nvPr>
        </p:nvGraphicFramePr>
        <p:xfrm>
          <a:off x="3660270" y="1840027"/>
          <a:ext cx="2503377" cy="894163"/>
        </p:xfrm>
        <a:graphic>
          <a:graphicData uri="http://schemas.openxmlformats.org/drawingml/2006/table">
            <a:tbl>
              <a:tblPr firstRow="1" bandRow="1">
                <a:tableStyleId>{2D5ABB26-0587-4C30-8999-92F81FD0307C}</a:tableStyleId>
              </a:tblPr>
              <a:tblGrid>
                <a:gridCol w="495212"/>
                <a:gridCol w="2008165"/>
              </a:tblGrid>
              <a:tr h="162643">
                <a:tc gridSpan="2">
                  <a:txBody>
                    <a:bodyPr/>
                    <a:lstStyle/>
                    <a:p>
                      <a:r>
                        <a:rPr lang="en-US" sz="800" b="1" dirty="0" smtClean="0"/>
                        <a:t>Attitudes</a:t>
                      </a:r>
                      <a:r>
                        <a:rPr lang="en-US" sz="800" b="1" baseline="0" dirty="0" smtClean="0"/>
                        <a:t> &amp; </a:t>
                      </a:r>
                      <a:r>
                        <a:rPr lang="en-US" sz="800" b="1" dirty="0" smtClean="0"/>
                        <a:t>Ownership</a:t>
                      </a:r>
                      <a:r>
                        <a:rPr lang="en-US" sz="800" b="1" baseline="0" dirty="0" smtClean="0"/>
                        <a:t> (% of Population)</a:t>
                      </a:r>
                      <a:endParaRPr lang="en-US" sz="800" b="1" dirty="0"/>
                    </a:p>
                  </a:txBody>
                  <a:tcPr marT="0" marB="0">
                    <a:solidFill>
                      <a:schemeClr val="bg2"/>
                    </a:solidFill>
                  </a:tcPr>
                </a:tc>
                <a:tc hMerge="1">
                  <a:txBody>
                    <a:bodyPr/>
                    <a:lstStyle/>
                    <a:p>
                      <a:endParaRPr lang="en-US" sz="700" dirty="0"/>
                    </a:p>
                  </a:txBody>
                  <a:tcPr>
                    <a:solidFill>
                      <a:srgbClr val="BEC9D0"/>
                    </a:solidFill>
                  </a:tcPr>
                </a:tc>
              </a:tr>
              <a:tr h="104451">
                <a:tc>
                  <a:txBody>
                    <a:bodyPr/>
                    <a:lstStyle/>
                    <a:p>
                      <a:pPr algn="r"/>
                      <a:r>
                        <a:rPr lang="en-US" sz="800" kern="1200" dirty="0" smtClean="0">
                          <a:solidFill>
                            <a:schemeClr val="tx1"/>
                          </a:solidFill>
                          <a:latin typeface="+mn-lt"/>
                          <a:ea typeface="+mn-ea"/>
                          <a:cs typeface="+mn-cs"/>
                        </a:rPr>
                        <a:t>65%</a:t>
                      </a:r>
                      <a:endParaRPr lang="en-US" sz="800" kern="1200" dirty="0">
                        <a:solidFill>
                          <a:schemeClr val="tx1"/>
                        </a:solidFill>
                        <a:latin typeface="+mn-lt"/>
                        <a:ea typeface="+mn-ea"/>
                        <a:cs typeface="+mn-cs"/>
                      </a:endParaRPr>
                    </a:p>
                  </a:txBody>
                  <a:tcPr marT="0" marB="0" anchor="ctr">
                    <a:solidFill>
                      <a:schemeClr val="bg2"/>
                    </a:solidFill>
                  </a:tcPr>
                </a:tc>
                <a:tc>
                  <a:txBody>
                    <a:bodyPr/>
                    <a:lstStyle/>
                    <a:p>
                      <a:pPr marL="0" marR="0" indent="0" algn="l" defTabSz="1018879" rtl="0" eaLnBrk="1" fontAlgn="auto" latinLnBrk="0" hangingPunct="1">
                        <a:lnSpc>
                          <a:spcPct val="100000"/>
                        </a:lnSpc>
                        <a:spcBef>
                          <a:spcPts val="0"/>
                        </a:spcBef>
                        <a:spcAft>
                          <a:spcPts val="0"/>
                        </a:spcAft>
                        <a:buClrTx/>
                        <a:buSzTx/>
                        <a:buFontTx/>
                        <a:buNone/>
                        <a:tabLst/>
                        <a:defRPr/>
                      </a:pPr>
                      <a:r>
                        <a:rPr lang="en-US" sz="800" dirty="0" smtClean="0"/>
                        <a:t>Currently drive an automobile</a:t>
                      </a:r>
                      <a:endParaRPr lang="en-US" sz="800" dirty="0" smtClean="0"/>
                    </a:p>
                  </a:txBody>
                  <a:tcPr marT="0" marB="0" anchor="ctr">
                    <a:solidFill>
                      <a:schemeClr val="bg2"/>
                    </a:solidFill>
                  </a:tcPr>
                </a:tc>
              </a:tr>
              <a:tr h="104451">
                <a:tc>
                  <a:txBody>
                    <a:bodyPr/>
                    <a:lstStyle/>
                    <a:p>
                      <a:pPr algn="r"/>
                      <a:r>
                        <a:rPr lang="en-US" sz="800" dirty="0" smtClean="0"/>
                        <a:t>83%</a:t>
                      </a:r>
                      <a:endParaRPr lang="en-US" sz="800" dirty="0"/>
                    </a:p>
                  </a:txBody>
                  <a:tcPr marT="0" marB="0" anchor="ctr">
                    <a:solidFill>
                      <a:schemeClr val="bg2"/>
                    </a:solidFill>
                  </a:tcPr>
                </a:tc>
                <a:tc>
                  <a:txBody>
                    <a:bodyPr/>
                    <a:lstStyle/>
                    <a:p>
                      <a:r>
                        <a:rPr lang="en-US" sz="800" dirty="0" smtClean="0"/>
                        <a:t>Have a working cell/mobile phone</a:t>
                      </a:r>
                      <a:endParaRPr lang="en-US" sz="800" dirty="0"/>
                    </a:p>
                  </a:txBody>
                  <a:tcPr marT="0" marB="0" anchor="ctr">
                    <a:solidFill>
                      <a:schemeClr val="bg2"/>
                    </a:solidFill>
                  </a:tcPr>
                </a:tc>
              </a:tr>
              <a:tr h="104451">
                <a:tc>
                  <a:txBody>
                    <a:bodyPr/>
                    <a:lstStyle/>
                    <a:p>
                      <a:pPr algn="r"/>
                      <a:r>
                        <a:rPr lang="en-US" sz="800" dirty="0" smtClean="0"/>
                        <a:t>20%</a:t>
                      </a:r>
                      <a:endParaRPr lang="en-US" sz="800" dirty="0"/>
                    </a:p>
                  </a:txBody>
                  <a:tcPr marT="0" marB="0" anchor="ctr">
                    <a:solidFill>
                      <a:schemeClr val="bg2"/>
                    </a:solidFill>
                  </a:tcPr>
                </a:tc>
                <a:tc>
                  <a:txBody>
                    <a:bodyPr/>
                    <a:lstStyle/>
                    <a:p>
                      <a:r>
                        <a:rPr lang="en-US" sz="800" dirty="0" smtClean="0"/>
                        <a:t>I follow a regular exercise routine</a:t>
                      </a:r>
                      <a:endParaRPr lang="en-US" sz="800" dirty="0"/>
                    </a:p>
                  </a:txBody>
                  <a:tcPr marT="0" marB="0" anchor="ctr">
                    <a:solidFill>
                      <a:schemeClr val="bg2"/>
                    </a:solidFill>
                  </a:tcPr>
                </a:tc>
              </a:tr>
              <a:tr h="104451">
                <a:tc>
                  <a:txBody>
                    <a:bodyPr/>
                    <a:lstStyle/>
                    <a:p>
                      <a:pPr algn="r"/>
                      <a:r>
                        <a:rPr lang="en-US" sz="800" dirty="0" smtClean="0"/>
                        <a:t>64%</a:t>
                      </a:r>
                      <a:endParaRPr lang="en-US" sz="800" dirty="0"/>
                    </a:p>
                  </a:txBody>
                  <a:tcPr marT="0" marB="0" anchor="ctr">
                    <a:solidFill>
                      <a:schemeClr val="bg2"/>
                    </a:solidFill>
                  </a:tcPr>
                </a:tc>
                <a:tc>
                  <a:txBody>
                    <a:bodyPr/>
                    <a:lstStyle/>
                    <a:p>
                      <a:r>
                        <a:rPr lang="en-US" sz="800" dirty="0" smtClean="0"/>
                        <a:t>Internet at home</a:t>
                      </a:r>
                      <a:endParaRPr lang="en-US" sz="800" dirty="0"/>
                    </a:p>
                  </a:txBody>
                  <a:tcPr marT="0" marB="0" anchor="ctr">
                    <a:solidFill>
                      <a:schemeClr val="bg2"/>
                    </a:solidFill>
                  </a:tcPr>
                </a:tc>
              </a:tr>
              <a:tr h="104451">
                <a:tc>
                  <a:txBody>
                    <a:bodyPr/>
                    <a:lstStyle/>
                    <a:p>
                      <a:pPr algn="r"/>
                      <a:r>
                        <a:rPr lang="en-US" sz="800" dirty="0" smtClean="0"/>
                        <a:t>78%</a:t>
                      </a:r>
                      <a:endParaRPr lang="en-US" sz="800" dirty="0"/>
                    </a:p>
                  </a:txBody>
                  <a:tcPr marT="0" marB="0" anchor="ctr">
                    <a:solidFill>
                      <a:schemeClr val="bg2"/>
                    </a:solidFill>
                  </a:tcPr>
                </a:tc>
                <a:tc>
                  <a:txBody>
                    <a:bodyPr/>
                    <a:lstStyle/>
                    <a:p>
                      <a:r>
                        <a:rPr lang="en-US" sz="800" dirty="0" smtClean="0"/>
                        <a:t>Visited A Doctor in the Past Year</a:t>
                      </a:r>
                      <a:endParaRPr lang="en-US" sz="800" dirty="0"/>
                    </a:p>
                  </a:txBody>
                  <a:tcPr marT="0" marB="0" anchor="ctr">
                    <a:solidFill>
                      <a:schemeClr val="bg2"/>
                    </a:solidFill>
                  </a:tcPr>
                </a:tc>
              </a:tr>
              <a:tr h="104451">
                <a:tc>
                  <a:txBody>
                    <a:bodyPr/>
                    <a:lstStyle/>
                    <a:p>
                      <a:pPr algn="r"/>
                      <a:endParaRPr lang="en-US" sz="200" dirty="0"/>
                    </a:p>
                  </a:txBody>
                  <a:tcPr marT="0" marB="0" anchor="ctr">
                    <a:solidFill>
                      <a:schemeClr val="bg2"/>
                    </a:solidFill>
                  </a:tcPr>
                </a:tc>
                <a:tc>
                  <a:txBody>
                    <a:bodyPr/>
                    <a:lstStyle/>
                    <a:p>
                      <a:endParaRPr lang="en-US" sz="800" dirty="0"/>
                    </a:p>
                  </a:txBody>
                  <a:tcPr marT="0" marB="0" anchor="ctr">
                    <a:solidFill>
                      <a:schemeClr val="bg2"/>
                    </a:solidFill>
                  </a:tcPr>
                </a:tc>
              </a:tr>
            </a:tbl>
          </a:graphicData>
        </a:graphic>
      </p:graphicFrame>
      <p:grpSp>
        <p:nvGrpSpPr>
          <p:cNvPr id="9" name="Group 47"/>
          <p:cNvGrpSpPr/>
          <p:nvPr/>
        </p:nvGrpSpPr>
        <p:grpSpPr bwMode="gray">
          <a:xfrm>
            <a:off x="3660269" y="1017092"/>
            <a:ext cx="253919" cy="218673"/>
            <a:chOff x="4330683" y="1292947"/>
            <a:chExt cx="319390" cy="218673"/>
          </a:xfrm>
        </p:grpSpPr>
        <p:sp>
          <p:nvSpPr>
            <p:cNvPr id="10" name="Freeform 9"/>
            <p:cNvSpPr/>
            <p:nvPr/>
          </p:nvSpPr>
          <p:spPr bwMode="gray">
            <a:xfrm flipH="1">
              <a:off x="4330683" y="1292947"/>
              <a:ext cx="319390" cy="218673"/>
            </a:xfrm>
            <a:custGeom>
              <a:avLst/>
              <a:gdLst>
                <a:gd name="connsiteX0" fmla="*/ 0 w 653858"/>
                <a:gd name="connsiteY0" fmla="*/ 0 h 455948"/>
                <a:gd name="connsiteX1" fmla="*/ 283088 w 653858"/>
                <a:gd name="connsiteY1" fmla="*/ 455948 h 455948"/>
                <a:gd name="connsiteX2" fmla="*/ 653858 w 653858"/>
                <a:gd name="connsiteY2" fmla="*/ 455948 h 455948"/>
                <a:gd name="connsiteX3" fmla="*/ 380791 w 653858"/>
                <a:gd name="connsiteY3" fmla="*/ 5011 h 455948"/>
                <a:gd name="connsiteX4" fmla="*/ 0 w 653858"/>
                <a:gd name="connsiteY4" fmla="*/ 0 h 455948"/>
                <a:gd name="connsiteX0" fmla="*/ 0 w 653858"/>
                <a:gd name="connsiteY0" fmla="*/ 0 h 455948"/>
                <a:gd name="connsiteX1" fmla="*/ 283088 w 653858"/>
                <a:gd name="connsiteY1" fmla="*/ 455948 h 455948"/>
                <a:gd name="connsiteX2" fmla="*/ 653858 w 653858"/>
                <a:gd name="connsiteY2" fmla="*/ 455948 h 455948"/>
                <a:gd name="connsiteX3" fmla="*/ 373648 w 653858"/>
                <a:gd name="connsiteY3" fmla="*/ 249 h 455948"/>
                <a:gd name="connsiteX4" fmla="*/ 0 w 653858"/>
                <a:gd name="connsiteY4" fmla="*/ 0 h 455948"/>
                <a:gd name="connsiteX0" fmla="*/ 0 w 682433"/>
                <a:gd name="connsiteY0" fmla="*/ 0 h 503573"/>
                <a:gd name="connsiteX1" fmla="*/ 311663 w 682433"/>
                <a:gd name="connsiteY1" fmla="*/ 503573 h 503573"/>
                <a:gd name="connsiteX2" fmla="*/ 682433 w 682433"/>
                <a:gd name="connsiteY2" fmla="*/ 503573 h 503573"/>
                <a:gd name="connsiteX3" fmla="*/ 402223 w 682433"/>
                <a:gd name="connsiteY3" fmla="*/ 47874 h 503573"/>
                <a:gd name="connsiteX4" fmla="*/ 0 w 682433"/>
                <a:gd name="connsiteY4" fmla="*/ 0 h 503573"/>
                <a:gd name="connsiteX0" fmla="*/ 0 w 682433"/>
                <a:gd name="connsiteY0" fmla="*/ 0 h 503573"/>
                <a:gd name="connsiteX1" fmla="*/ 311663 w 682433"/>
                <a:gd name="connsiteY1" fmla="*/ 503573 h 503573"/>
                <a:gd name="connsiteX2" fmla="*/ 682433 w 682433"/>
                <a:gd name="connsiteY2" fmla="*/ 503573 h 503573"/>
                <a:gd name="connsiteX3" fmla="*/ 371267 w 682433"/>
                <a:gd name="connsiteY3" fmla="*/ 249 h 503573"/>
                <a:gd name="connsiteX4" fmla="*/ 0 w 682433"/>
                <a:gd name="connsiteY4" fmla="*/ 0 h 503573"/>
                <a:gd name="connsiteX0" fmla="*/ 0 w 682433"/>
                <a:gd name="connsiteY0" fmla="*/ 0 h 503573"/>
                <a:gd name="connsiteX1" fmla="*/ 311663 w 682433"/>
                <a:gd name="connsiteY1" fmla="*/ 503573 h 503573"/>
                <a:gd name="connsiteX2" fmla="*/ 682433 w 682433"/>
                <a:gd name="connsiteY2" fmla="*/ 503573 h 503573"/>
                <a:gd name="connsiteX3" fmla="*/ 679743 w 682433"/>
                <a:gd name="connsiteY3" fmla="*/ 248 h 503573"/>
                <a:gd name="connsiteX4" fmla="*/ 0 w 682433"/>
                <a:gd name="connsiteY4" fmla="*/ 0 h 50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33" h="503573">
                  <a:moveTo>
                    <a:pt x="0" y="0"/>
                  </a:moveTo>
                  <a:lnTo>
                    <a:pt x="311663" y="503573"/>
                  </a:lnTo>
                  <a:lnTo>
                    <a:pt x="682433" y="503573"/>
                  </a:lnTo>
                  <a:cubicBezTo>
                    <a:pt x="681536" y="335798"/>
                    <a:pt x="680640" y="168023"/>
                    <a:pt x="679743" y="248"/>
                  </a:cubicBezTo>
                  <a:lnTo>
                    <a:pt x="0" y="0"/>
                  </a:lnTo>
                  <a:close/>
                </a:path>
              </a:pathLst>
            </a:cu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Freeform 10"/>
            <p:cNvSpPr/>
            <p:nvPr/>
          </p:nvSpPr>
          <p:spPr bwMode="gray">
            <a:xfrm rot="1510923" flipV="1">
              <a:off x="4417231" y="1313800"/>
              <a:ext cx="84539" cy="176966"/>
            </a:xfrm>
            <a:custGeom>
              <a:avLst/>
              <a:gdLst>
                <a:gd name="connsiteX0" fmla="*/ 0 w 183356"/>
                <a:gd name="connsiteY0" fmla="*/ 45839 h 183356"/>
                <a:gd name="connsiteX1" fmla="*/ 45839 w 183356"/>
                <a:gd name="connsiteY1" fmla="*/ 45839 h 183356"/>
                <a:gd name="connsiteX2" fmla="*/ 45839 w 183356"/>
                <a:gd name="connsiteY2" fmla="*/ 0 h 183356"/>
                <a:gd name="connsiteX3" fmla="*/ 137517 w 183356"/>
                <a:gd name="connsiteY3" fmla="*/ 0 h 183356"/>
                <a:gd name="connsiteX4" fmla="*/ 137517 w 183356"/>
                <a:gd name="connsiteY4" fmla="*/ 45839 h 183356"/>
                <a:gd name="connsiteX5" fmla="*/ 183356 w 183356"/>
                <a:gd name="connsiteY5" fmla="*/ 45839 h 183356"/>
                <a:gd name="connsiteX6" fmla="*/ 183356 w 183356"/>
                <a:gd name="connsiteY6" fmla="*/ 137517 h 183356"/>
                <a:gd name="connsiteX7" fmla="*/ 137517 w 183356"/>
                <a:gd name="connsiteY7" fmla="*/ 137517 h 183356"/>
                <a:gd name="connsiteX8" fmla="*/ 137517 w 183356"/>
                <a:gd name="connsiteY8" fmla="*/ 183356 h 183356"/>
                <a:gd name="connsiteX9" fmla="*/ 45839 w 183356"/>
                <a:gd name="connsiteY9" fmla="*/ 183356 h 183356"/>
                <a:gd name="connsiteX10" fmla="*/ 45839 w 183356"/>
                <a:gd name="connsiteY10" fmla="*/ 137517 h 183356"/>
                <a:gd name="connsiteX11" fmla="*/ 0 w 183356"/>
                <a:gd name="connsiteY11" fmla="*/ 137517 h 183356"/>
                <a:gd name="connsiteX12" fmla="*/ 0 w 183356"/>
                <a:gd name="connsiteY12" fmla="*/ 45839 h 183356"/>
                <a:gd name="connsiteX0" fmla="*/ 137517 w 183356"/>
                <a:gd name="connsiteY0" fmla="*/ 0 h 183356"/>
                <a:gd name="connsiteX1" fmla="*/ 137517 w 183356"/>
                <a:gd name="connsiteY1" fmla="*/ 45839 h 183356"/>
                <a:gd name="connsiteX2" fmla="*/ 183356 w 183356"/>
                <a:gd name="connsiteY2" fmla="*/ 45839 h 183356"/>
                <a:gd name="connsiteX3" fmla="*/ 183356 w 183356"/>
                <a:gd name="connsiteY3" fmla="*/ 137517 h 183356"/>
                <a:gd name="connsiteX4" fmla="*/ 137517 w 183356"/>
                <a:gd name="connsiteY4" fmla="*/ 137517 h 183356"/>
                <a:gd name="connsiteX5" fmla="*/ 137517 w 183356"/>
                <a:gd name="connsiteY5" fmla="*/ 183356 h 183356"/>
                <a:gd name="connsiteX6" fmla="*/ 45839 w 183356"/>
                <a:gd name="connsiteY6" fmla="*/ 183356 h 183356"/>
                <a:gd name="connsiteX7" fmla="*/ 45839 w 183356"/>
                <a:gd name="connsiteY7" fmla="*/ 137517 h 183356"/>
                <a:gd name="connsiteX8" fmla="*/ 0 w 183356"/>
                <a:gd name="connsiteY8" fmla="*/ 137517 h 183356"/>
                <a:gd name="connsiteX9" fmla="*/ 0 w 183356"/>
                <a:gd name="connsiteY9" fmla="*/ 45839 h 183356"/>
                <a:gd name="connsiteX10" fmla="*/ 45839 w 183356"/>
                <a:gd name="connsiteY10" fmla="*/ 45839 h 183356"/>
                <a:gd name="connsiteX11" fmla="*/ 137279 w 183356"/>
                <a:gd name="connsiteY11" fmla="*/ 91440 h 183356"/>
                <a:gd name="connsiteX0" fmla="*/ 137517 w 183356"/>
                <a:gd name="connsiteY0" fmla="*/ 0 h 183356"/>
                <a:gd name="connsiteX1" fmla="*/ 137517 w 183356"/>
                <a:gd name="connsiteY1" fmla="*/ 45839 h 183356"/>
                <a:gd name="connsiteX2" fmla="*/ 183356 w 183356"/>
                <a:gd name="connsiteY2" fmla="*/ 45839 h 183356"/>
                <a:gd name="connsiteX3" fmla="*/ 183356 w 183356"/>
                <a:gd name="connsiteY3" fmla="*/ 137517 h 183356"/>
                <a:gd name="connsiteX4" fmla="*/ 137517 w 183356"/>
                <a:gd name="connsiteY4" fmla="*/ 137517 h 183356"/>
                <a:gd name="connsiteX5" fmla="*/ 137517 w 183356"/>
                <a:gd name="connsiteY5" fmla="*/ 183356 h 183356"/>
                <a:gd name="connsiteX6" fmla="*/ 45839 w 183356"/>
                <a:gd name="connsiteY6" fmla="*/ 183356 h 183356"/>
                <a:gd name="connsiteX7" fmla="*/ 45839 w 183356"/>
                <a:gd name="connsiteY7" fmla="*/ 137517 h 183356"/>
                <a:gd name="connsiteX8" fmla="*/ 0 w 183356"/>
                <a:gd name="connsiteY8" fmla="*/ 137517 h 183356"/>
                <a:gd name="connsiteX9" fmla="*/ 0 w 183356"/>
                <a:gd name="connsiteY9" fmla="*/ 45839 h 183356"/>
                <a:gd name="connsiteX10" fmla="*/ 45839 w 183356"/>
                <a:gd name="connsiteY10" fmla="*/ 45839 h 183356"/>
                <a:gd name="connsiteX0" fmla="*/ 47029 w 183356"/>
                <a:gd name="connsiteY0" fmla="*/ 0 h 183356"/>
                <a:gd name="connsiteX1" fmla="*/ 137517 w 183356"/>
                <a:gd name="connsiteY1" fmla="*/ 45839 h 183356"/>
                <a:gd name="connsiteX2" fmla="*/ 183356 w 183356"/>
                <a:gd name="connsiteY2" fmla="*/ 45839 h 183356"/>
                <a:gd name="connsiteX3" fmla="*/ 183356 w 183356"/>
                <a:gd name="connsiteY3" fmla="*/ 137517 h 183356"/>
                <a:gd name="connsiteX4" fmla="*/ 137517 w 183356"/>
                <a:gd name="connsiteY4" fmla="*/ 137517 h 183356"/>
                <a:gd name="connsiteX5" fmla="*/ 137517 w 183356"/>
                <a:gd name="connsiteY5" fmla="*/ 183356 h 183356"/>
                <a:gd name="connsiteX6" fmla="*/ 45839 w 183356"/>
                <a:gd name="connsiteY6" fmla="*/ 183356 h 183356"/>
                <a:gd name="connsiteX7" fmla="*/ 45839 w 183356"/>
                <a:gd name="connsiteY7" fmla="*/ 137517 h 183356"/>
                <a:gd name="connsiteX8" fmla="*/ 0 w 183356"/>
                <a:gd name="connsiteY8" fmla="*/ 137517 h 183356"/>
                <a:gd name="connsiteX9" fmla="*/ 0 w 183356"/>
                <a:gd name="connsiteY9" fmla="*/ 45839 h 183356"/>
                <a:gd name="connsiteX10" fmla="*/ 45839 w 183356"/>
                <a:gd name="connsiteY10" fmla="*/ 45839 h 183356"/>
                <a:gd name="connsiteX0" fmla="*/ 137517 w 183356"/>
                <a:gd name="connsiteY0" fmla="*/ 0 h 137517"/>
                <a:gd name="connsiteX1" fmla="*/ 183356 w 183356"/>
                <a:gd name="connsiteY1" fmla="*/ 0 h 137517"/>
                <a:gd name="connsiteX2" fmla="*/ 183356 w 183356"/>
                <a:gd name="connsiteY2" fmla="*/ 91678 h 137517"/>
                <a:gd name="connsiteX3" fmla="*/ 137517 w 183356"/>
                <a:gd name="connsiteY3" fmla="*/ 91678 h 137517"/>
                <a:gd name="connsiteX4" fmla="*/ 137517 w 183356"/>
                <a:gd name="connsiteY4" fmla="*/ 137517 h 137517"/>
                <a:gd name="connsiteX5" fmla="*/ 45839 w 183356"/>
                <a:gd name="connsiteY5" fmla="*/ 137517 h 137517"/>
                <a:gd name="connsiteX6" fmla="*/ 45839 w 183356"/>
                <a:gd name="connsiteY6" fmla="*/ 91678 h 137517"/>
                <a:gd name="connsiteX7" fmla="*/ 0 w 183356"/>
                <a:gd name="connsiteY7" fmla="*/ 91678 h 137517"/>
                <a:gd name="connsiteX8" fmla="*/ 0 w 183356"/>
                <a:gd name="connsiteY8" fmla="*/ 0 h 137517"/>
                <a:gd name="connsiteX9" fmla="*/ 45839 w 183356"/>
                <a:gd name="connsiteY9" fmla="*/ 0 h 137517"/>
                <a:gd name="connsiteX0" fmla="*/ 183356 w 183356"/>
                <a:gd name="connsiteY0" fmla="*/ 0 h 137517"/>
                <a:gd name="connsiteX1" fmla="*/ 183356 w 183356"/>
                <a:gd name="connsiteY1" fmla="*/ 91678 h 137517"/>
                <a:gd name="connsiteX2" fmla="*/ 137517 w 183356"/>
                <a:gd name="connsiteY2" fmla="*/ 91678 h 137517"/>
                <a:gd name="connsiteX3" fmla="*/ 137517 w 183356"/>
                <a:gd name="connsiteY3" fmla="*/ 137517 h 137517"/>
                <a:gd name="connsiteX4" fmla="*/ 45839 w 183356"/>
                <a:gd name="connsiteY4" fmla="*/ 137517 h 137517"/>
                <a:gd name="connsiteX5" fmla="*/ 45839 w 183356"/>
                <a:gd name="connsiteY5" fmla="*/ 91678 h 137517"/>
                <a:gd name="connsiteX6" fmla="*/ 0 w 183356"/>
                <a:gd name="connsiteY6" fmla="*/ 91678 h 137517"/>
                <a:gd name="connsiteX7" fmla="*/ 0 w 183356"/>
                <a:gd name="connsiteY7" fmla="*/ 0 h 137517"/>
                <a:gd name="connsiteX8" fmla="*/ 45839 w 183356"/>
                <a:gd name="connsiteY8" fmla="*/ 0 h 137517"/>
                <a:gd name="connsiteX0" fmla="*/ 183356 w 183356"/>
                <a:gd name="connsiteY0" fmla="*/ 0 h 137517"/>
                <a:gd name="connsiteX1" fmla="*/ 183356 w 183356"/>
                <a:gd name="connsiteY1" fmla="*/ 91678 h 137517"/>
                <a:gd name="connsiteX2" fmla="*/ 137517 w 183356"/>
                <a:gd name="connsiteY2" fmla="*/ 91678 h 137517"/>
                <a:gd name="connsiteX3" fmla="*/ 137517 w 183356"/>
                <a:gd name="connsiteY3" fmla="*/ 137517 h 137517"/>
                <a:gd name="connsiteX4" fmla="*/ 45839 w 183356"/>
                <a:gd name="connsiteY4" fmla="*/ 137517 h 137517"/>
                <a:gd name="connsiteX5" fmla="*/ 45839 w 183356"/>
                <a:gd name="connsiteY5" fmla="*/ 91678 h 137517"/>
                <a:gd name="connsiteX6" fmla="*/ 0 w 183356"/>
                <a:gd name="connsiteY6" fmla="*/ 91678 h 137517"/>
                <a:gd name="connsiteX7" fmla="*/ 0 w 183356"/>
                <a:gd name="connsiteY7" fmla="*/ 0 h 137517"/>
                <a:gd name="connsiteX0" fmla="*/ 183356 w 183356"/>
                <a:gd name="connsiteY0" fmla="*/ 91678 h 137517"/>
                <a:gd name="connsiteX1" fmla="*/ 137517 w 183356"/>
                <a:gd name="connsiteY1" fmla="*/ 91678 h 137517"/>
                <a:gd name="connsiteX2" fmla="*/ 137517 w 183356"/>
                <a:gd name="connsiteY2" fmla="*/ 137517 h 137517"/>
                <a:gd name="connsiteX3" fmla="*/ 45839 w 183356"/>
                <a:gd name="connsiteY3" fmla="*/ 137517 h 137517"/>
                <a:gd name="connsiteX4" fmla="*/ 45839 w 183356"/>
                <a:gd name="connsiteY4" fmla="*/ 91678 h 137517"/>
                <a:gd name="connsiteX5" fmla="*/ 0 w 183356"/>
                <a:gd name="connsiteY5" fmla="*/ 91678 h 137517"/>
                <a:gd name="connsiteX6" fmla="*/ 0 w 183356"/>
                <a:gd name="connsiteY6" fmla="*/ 0 h 137517"/>
                <a:gd name="connsiteX0" fmla="*/ 137517 w 137517"/>
                <a:gd name="connsiteY0" fmla="*/ 91678 h 137517"/>
                <a:gd name="connsiteX1" fmla="*/ 137517 w 137517"/>
                <a:gd name="connsiteY1" fmla="*/ 137517 h 137517"/>
                <a:gd name="connsiteX2" fmla="*/ 45839 w 137517"/>
                <a:gd name="connsiteY2" fmla="*/ 137517 h 137517"/>
                <a:gd name="connsiteX3" fmla="*/ 45839 w 137517"/>
                <a:gd name="connsiteY3" fmla="*/ 91678 h 137517"/>
                <a:gd name="connsiteX4" fmla="*/ 0 w 137517"/>
                <a:gd name="connsiteY4" fmla="*/ 91678 h 137517"/>
                <a:gd name="connsiteX5" fmla="*/ 0 w 137517"/>
                <a:gd name="connsiteY5" fmla="*/ 0 h 137517"/>
                <a:gd name="connsiteX0" fmla="*/ 93193 w 137517"/>
                <a:gd name="connsiteY0" fmla="*/ 197142 h 197142"/>
                <a:gd name="connsiteX1" fmla="*/ 137517 w 137517"/>
                <a:gd name="connsiteY1" fmla="*/ 137517 h 197142"/>
                <a:gd name="connsiteX2" fmla="*/ 45839 w 137517"/>
                <a:gd name="connsiteY2" fmla="*/ 137517 h 197142"/>
                <a:gd name="connsiteX3" fmla="*/ 45839 w 137517"/>
                <a:gd name="connsiteY3" fmla="*/ 91678 h 197142"/>
                <a:gd name="connsiteX4" fmla="*/ 0 w 137517"/>
                <a:gd name="connsiteY4" fmla="*/ 91678 h 197142"/>
                <a:gd name="connsiteX5" fmla="*/ 0 w 137517"/>
                <a:gd name="connsiteY5" fmla="*/ 0 h 197142"/>
                <a:gd name="connsiteX0" fmla="*/ 93193 w 96703"/>
                <a:gd name="connsiteY0" fmla="*/ 197142 h 197142"/>
                <a:gd name="connsiteX1" fmla="*/ 96703 w 96703"/>
                <a:gd name="connsiteY1" fmla="*/ 123589 h 197142"/>
                <a:gd name="connsiteX2" fmla="*/ 45839 w 96703"/>
                <a:gd name="connsiteY2" fmla="*/ 137517 h 197142"/>
                <a:gd name="connsiteX3" fmla="*/ 45839 w 96703"/>
                <a:gd name="connsiteY3" fmla="*/ 91678 h 197142"/>
                <a:gd name="connsiteX4" fmla="*/ 0 w 96703"/>
                <a:gd name="connsiteY4" fmla="*/ 91678 h 197142"/>
                <a:gd name="connsiteX5" fmla="*/ 0 w 96703"/>
                <a:gd name="connsiteY5" fmla="*/ 0 h 197142"/>
                <a:gd name="connsiteX0" fmla="*/ 93193 w 96703"/>
                <a:gd name="connsiteY0" fmla="*/ 197142 h 197142"/>
                <a:gd name="connsiteX1" fmla="*/ 96703 w 96703"/>
                <a:gd name="connsiteY1" fmla="*/ 123589 h 197142"/>
                <a:gd name="connsiteX2" fmla="*/ 45839 w 96703"/>
                <a:gd name="connsiteY2" fmla="*/ 137517 h 197142"/>
                <a:gd name="connsiteX3" fmla="*/ 57740 w 96703"/>
                <a:gd name="connsiteY3" fmla="*/ 55172 h 197142"/>
                <a:gd name="connsiteX4" fmla="*/ 0 w 96703"/>
                <a:gd name="connsiteY4" fmla="*/ 91678 h 197142"/>
                <a:gd name="connsiteX5" fmla="*/ 0 w 96703"/>
                <a:gd name="connsiteY5" fmla="*/ 0 h 197142"/>
                <a:gd name="connsiteX0" fmla="*/ 97246 w 100756"/>
                <a:gd name="connsiteY0" fmla="*/ 197142 h 197142"/>
                <a:gd name="connsiteX1" fmla="*/ 100756 w 100756"/>
                <a:gd name="connsiteY1" fmla="*/ 123589 h 197142"/>
                <a:gd name="connsiteX2" fmla="*/ 49892 w 100756"/>
                <a:gd name="connsiteY2" fmla="*/ 137517 h 197142"/>
                <a:gd name="connsiteX3" fmla="*/ 61793 w 100756"/>
                <a:gd name="connsiteY3" fmla="*/ 55172 h 197142"/>
                <a:gd name="connsiteX4" fmla="*/ 0 w 100756"/>
                <a:gd name="connsiteY4" fmla="*/ 100298 h 197142"/>
                <a:gd name="connsiteX5" fmla="*/ 4053 w 100756"/>
                <a:gd name="connsiteY5" fmla="*/ 0 h 197142"/>
                <a:gd name="connsiteX0" fmla="*/ 97246 w 100756"/>
                <a:gd name="connsiteY0" fmla="*/ 197142 h 197142"/>
                <a:gd name="connsiteX1" fmla="*/ 100756 w 100756"/>
                <a:gd name="connsiteY1" fmla="*/ 123589 h 197142"/>
                <a:gd name="connsiteX2" fmla="*/ 49892 w 100756"/>
                <a:gd name="connsiteY2" fmla="*/ 137517 h 197142"/>
                <a:gd name="connsiteX3" fmla="*/ 48235 w 100756"/>
                <a:gd name="connsiteY3" fmla="*/ 67217 h 197142"/>
                <a:gd name="connsiteX4" fmla="*/ 0 w 100756"/>
                <a:gd name="connsiteY4" fmla="*/ 100298 h 197142"/>
                <a:gd name="connsiteX5" fmla="*/ 4053 w 100756"/>
                <a:gd name="connsiteY5" fmla="*/ 0 h 197142"/>
                <a:gd name="connsiteX0" fmla="*/ 93321 w 100756"/>
                <a:gd name="connsiteY0" fmla="*/ 211084 h 211084"/>
                <a:gd name="connsiteX1" fmla="*/ 100756 w 100756"/>
                <a:gd name="connsiteY1" fmla="*/ 123589 h 211084"/>
                <a:gd name="connsiteX2" fmla="*/ 49892 w 100756"/>
                <a:gd name="connsiteY2" fmla="*/ 137517 h 211084"/>
                <a:gd name="connsiteX3" fmla="*/ 48235 w 100756"/>
                <a:gd name="connsiteY3" fmla="*/ 67217 h 211084"/>
                <a:gd name="connsiteX4" fmla="*/ 0 w 100756"/>
                <a:gd name="connsiteY4" fmla="*/ 100298 h 211084"/>
                <a:gd name="connsiteX5" fmla="*/ 4053 w 100756"/>
                <a:gd name="connsiteY5" fmla="*/ 0 h 21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56" h="211084">
                  <a:moveTo>
                    <a:pt x="93321" y="211084"/>
                  </a:moveTo>
                  <a:lnTo>
                    <a:pt x="100756" y="123589"/>
                  </a:lnTo>
                  <a:lnTo>
                    <a:pt x="49892" y="137517"/>
                  </a:lnTo>
                  <a:cubicBezTo>
                    <a:pt x="49340" y="114084"/>
                    <a:pt x="48787" y="90650"/>
                    <a:pt x="48235" y="67217"/>
                  </a:cubicBezTo>
                  <a:lnTo>
                    <a:pt x="0" y="100298"/>
                  </a:lnTo>
                  <a:lnTo>
                    <a:pt x="4053" y="0"/>
                  </a:lnTo>
                </a:path>
              </a:pathLst>
            </a:custGeom>
            <a:noFill/>
            <a:ln w="1905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463401"/>
              <a:endParaRPr lang="en-US" sz="1000" dirty="0">
                <a:solidFill>
                  <a:srgbClr val="DBE1E5"/>
                </a:solidFill>
              </a:endParaRPr>
            </a:p>
          </p:txBody>
        </p:sp>
      </p:grpSp>
      <p:graphicFrame>
        <p:nvGraphicFramePr>
          <p:cNvPr id="12" name="Table 11"/>
          <p:cNvGraphicFramePr>
            <a:graphicFrameLocks noGrp="1"/>
          </p:cNvGraphicFramePr>
          <p:nvPr>
            <p:extLst>
              <p:ext uri="{D42A27DB-BD31-4B8C-83A1-F6EECF244321}">
                <p14:modId xmlns:p14="http://schemas.microsoft.com/office/powerpoint/2010/main" val="1645517934"/>
              </p:ext>
            </p:extLst>
          </p:nvPr>
        </p:nvGraphicFramePr>
        <p:xfrm>
          <a:off x="3660269" y="2613450"/>
          <a:ext cx="2501669" cy="1909791"/>
        </p:xfrm>
        <a:graphic>
          <a:graphicData uri="http://schemas.openxmlformats.org/drawingml/2006/table">
            <a:tbl>
              <a:tblPr firstRow="1" bandRow="1">
                <a:tableStyleId>{2D5ABB26-0587-4C30-8999-92F81FD0307C}</a:tableStyleId>
              </a:tblPr>
              <a:tblGrid>
                <a:gridCol w="1429011"/>
                <a:gridCol w="428393"/>
                <a:gridCol w="296841"/>
                <a:gridCol w="347424"/>
              </a:tblGrid>
              <a:tr h="278785">
                <a:tc gridSpan="4">
                  <a:txBody>
                    <a:bodyPr/>
                    <a:lstStyle/>
                    <a:p>
                      <a:pPr algn="l"/>
                      <a:r>
                        <a:rPr lang="en-US" sz="800" b="1" kern="1200" dirty="0" err="1" smtClean="0">
                          <a:solidFill>
                            <a:srgbClr val="00B050"/>
                          </a:solidFill>
                          <a:latin typeface="+mn-lt"/>
                          <a:ea typeface="+mn-ea"/>
                          <a:cs typeface="+mn-cs"/>
                        </a:rPr>
                        <a:t>XXService</a:t>
                      </a:r>
                      <a:r>
                        <a:rPr lang="en-US" sz="800" b="1" kern="1200" baseline="0" dirty="0" smtClean="0">
                          <a:solidFill>
                            <a:srgbClr val="00B050"/>
                          </a:solidFill>
                          <a:latin typeface="+mn-lt"/>
                          <a:ea typeface="+mn-ea"/>
                          <a:cs typeface="+mn-cs"/>
                        </a:rPr>
                        <a:t/>
                      </a:r>
                      <a:r>
                        <a:rPr lang="en-US" sz="800" b="1" kern="1200" baseline="0" dirty="0" err="1" smtClean="0">
                          <a:solidFill>
                            <a:srgbClr val="00B050"/>
                          </a:solidFill>
                          <a:latin typeface="+mn-lt"/>
                          <a:ea typeface="+mn-ea"/>
                          <a:cs typeface="+mn-cs"/>
                        </a:rPr>
                        <a:t>LineXX</a:t>
                      </a:r>
                      <a:r>
                        <a:rPr lang="en-US" sz="800" b="1" kern="1200" baseline="0" dirty="0" smtClean="0">
                          <a:solidFill>
                            <a:srgbClr val="00B050"/>
                          </a:solidFill>
                          <a:latin typeface="+mn-lt"/>
                          <a:ea typeface="+mn-ea"/>
                          <a:cs typeface="+mn-cs"/>
                        </a:rPr>
                        <a:t/>
                      </a:r>
                      <a:r>
                        <a:rPr lang="en-US" sz="800" b="1" dirty="0" smtClean="0">
                          <a:solidFill>
                            <a:srgbClr val="333E48"/>
                          </a:solidFill>
                        </a:rPr>
                        <a:t>in Macro Market</a:t>
                      </a:r>
                    </a:p>
                  </a:txBody>
                  <a:tcPr marT="0" marB="0" anchor="ctr">
                    <a:solidFill>
                      <a:schemeClr val="bg2"/>
                    </a:solidFill>
                  </a:tcPr>
                </a:tc>
                <a:tc hMerge="1">
                  <a:txBody>
                    <a:bodyPr/>
                    <a:lstStyle/>
                    <a:p>
                      <a:endParaRPr lang="en-US" sz="800" b="1" dirty="0"/>
                    </a:p>
                  </a:txBody>
                  <a:tcPr marT="0" marB="0" anchor="ctr">
                    <a:solidFill>
                      <a:srgbClr val="BEC9D0"/>
                    </a:solidFill>
                  </a:tcPr>
                </a:tc>
                <a:tc hMerge="1">
                  <a:txBody>
                    <a:bodyPr/>
                    <a:lstStyle/>
                    <a:p>
                      <a:endParaRPr lang="en-US"/>
                    </a:p>
                  </a:txBody>
                  <a:tcPr/>
                </a:tc>
                <a:tc hMerge="1">
                  <a:txBody>
                    <a:bodyPr/>
                    <a:lstStyle/>
                    <a:p>
                      <a:endParaRPr lang="en-US" sz="800" b="1" dirty="0"/>
                    </a:p>
                  </a:txBody>
                  <a:tcPr marT="0" marB="0" anchor="ctr">
                    <a:solidFill>
                      <a:srgbClr val="BEC9D0"/>
                    </a:solidFill>
                  </a:tcPr>
                </a:tc>
              </a:tr>
              <a:tr h="126888">
                <a:tc>
                  <a:txBody>
                    <a:bodyPr/>
                    <a:lstStyle/>
                    <a:p>
                      <a:pPr marL="0" marR="0" indent="0" algn="l" defTabSz="640080" rtl="0" eaLnBrk="1" fontAlgn="auto" latinLnBrk="0" hangingPunct="1">
                        <a:lnSpc>
                          <a:spcPct val="100000"/>
                        </a:lnSpc>
                        <a:spcBef>
                          <a:spcPts val="0"/>
                        </a:spcBef>
                        <a:spcAft>
                          <a:spcPts val="0"/>
                        </a:spcAft>
                        <a:buClrTx/>
                        <a:buSzTx/>
                        <a:buFontTx/>
                        <a:buNone/>
                        <a:tabLst/>
                        <a:defRPr/>
                      </a:pPr>
                      <a:r>
                        <a:rPr lang="en-US" sz="800" kern="1200" dirty="0" smtClean="0">
                          <a:solidFill>
                            <a:srgbClr val="333E48"/>
                          </a:solidFill>
                          <a:latin typeface="+mn-lt"/>
                          <a:ea typeface="+mn-ea"/>
                          <a:cs typeface="+mn-cs"/>
                        </a:rPr>
                        <a:t>Total Market Size</a:t>
                      </a:r>
                    </a:p>
                  </a:txBody>
                  <a:tcPr marT="0" marB="0" anchor="ctr">
                    <a:solidFill>
                      <a:schemeClr val="bg2"/>
                    </a:solidFill>
                  </a:tcPr>
                </a:tc>
                <a:tc gridSpan="2">
                  <a:txBody>
                    <a:bodyPr/>
                    <a:lstStyle/>
                    <a:p>
                      <a:pPr algn="ctr"/>
                      <a:r>
                        <a:rPr lang="en-US" sz="800" kern="1200" dirty="0" smtClean="0">
                          <a:solidFill>
                            <a:srgbClr val="333E48"/>
                          </a:solidFill>
                          <a:latin typeface="+mn-lt"/>
                          <a:ea typeface="+mn-ea"/>
                          <a:cs typeface="+mn-cs"/>
                        </a:rPr>
                        <a:t>$387M</a:t>
                      </a:r>
                      <a:endParaRPr lang="en-US" sz="800" b="0" u="none" kern="1200" dirty="0">
                        <a:solidFill>
                          <a:srgbClr val="333E48"/>
                        </a:solidFill>
                        <a:latin typeface="+mn-lt"/>
                        <a:ea typeface="+mn-ea"/>
                        <a:cs typeface="+mn-cs"/>
                      </a:endParaRPr>
                    </a:p>
                  </a:txBody>
                  <a:tcPr marT="0" marB="0" anchor="ctr">
                    <a:solidFill>
                      <a:schemeClr val="bg2"/>
                    </a:solidFill>
                  </a:tcPr>
                </a:tc>
                <a:tc hMerge="1">
                  <a:txBody>
                    <a:bodyPr/>
                    <a:lstStyle/>
                    <a:p>
                      <a:endParaRPr lang="en-US"/>
                    </a:p>
                  </a:txBody>
                  <a:tcPr/>
                </a:tc>
                <a:tc>
                  <a:txBody>
                    <a:bodyPr/>
                    <a:lstStyle/>
                    <a:p>
                      <a:pPr marL="0" marR="0" indent="0" algn="ctr" defTabSz="1018879" rtl="0" eaLnBrk="1" fontAlgn="auto" latinLnBrk="0" hangingPunct="1">
                        <a:lnSpc>
                          <a:spcPct val="100000"/>
                        </a:lnSpc>
                        <a:spcBef>
                          <a:spcPts val="0"/>
                        </a:spcBef>
                        <a:spcAft>
                          <a:spcPts val="0"/>
                        </a:spcAft>
                        <a:buClrTx/>
                        <a:buSzTx/>
                        <a:buFontTx/>
                        <a:buNone/>
                        <a:tabLst/>
                        <a:defRPr/>
                      </a:pPr>
                      <a:endParaRPr lang="en-US" sz="800" b="1" u="sng" kern="1200" dirty="0" smtClean="0">
                        <a:solidFill>
                          <a:schemeClr val="tx1"/>
                        </a:solidFill>
                        <a:latin typeface="+mn-lt"/>
                        <a:ea typeface="+mn-ea"/>
                        <a:cs typeface="+mn-cs"/>
                      </a:endParaRPr>
                    </a:p>
                  </a:txBody>
                  <a:tcPr marT="0" marB="0" anchor="ctr">
                    <a:solidFill>
                      <a:schemeClr val="bg2"/>
                    </a:solidFill>
                  </a:tcPr>
                </a:tc>
              </a:tr>
              <a:tr h="126888">
                <a:tc>
                  <a:txBody>
                    <a:bodyPr/>
                    <a:lstStyle/>
                    <a:p>
                      <a:pPr marL="0" marR="0" indent="0" algn="l" defTabSz="640080" rtl="0" eaLnBrk="1" fontAlgn="auto" latinLnBrk="0" hangingPunct="1">
                        <a:lnSpc>
                          <a:spcPct val="100000"/>
                        </a:lnSpc>
                        <a:spcBef>
                          <a:spcPts val="0"/>
                        </a:spcBef>
                        <a:spcAft>
                          <a:spcPts val="0"/>
                        </a:spcAft>
                        <a:buClrTx/>
                        <a:buSzTx/>
                        <a:buFontTx/>
                        <a:buNone/>
                        <a:tabLst/>
                        <a:defRPr/>
                      </a:pPr>
                      <a:r>
                        <a:rPr lang="en-US" sz="800" kern="1200" dirty="0" smtClean="0">
                          <a:solidFill>
                            <a:srgbClr val="333E48"/>
                          </a:solidFill>
                          <a:latin typeface="+mn-lt"/>
                          <a:ea typeface="+mn-ea"/>
                          <a:cs typeface="+mn-cs"/>
                        </a:rPr>
                        <a:t>Estimated 5 Yr Growth</a:t>
                      </a:r>
                      <a:endParaRPr lang="en-US" sz="800" kern="1200" dirty="0" smtClean="0">
                        <a:solidFill>
                          <a:srgbClr val="333E48"/>
                        </a:solidFill>
                        <a:latin typeface="+mn-lt"/>
                        <a:ea typeface="+mn-ea"/>
                        <a:cs typeface="+mn-cs"/>
                      </a:endParaRPr>
                    </a:p>
                  </a:txBody>
                  <a:tcPr marT="0" marB="0" anchor="ctr">
                    <a:solidFill>
                      <a:schemeClr val="bg2"/>
                    </a:solidFill>
                  </a:tcPr>
                </a:tc>
                <a:tc gridSpan="2">
                  <a:txBody>
                    <a:bodyPr/>
                    <a:lstStyle/>
                    <a:p>
                      <a:pPr algn="ctr"/>
                      <a:r>
                        <a:rPr lang="en-US" sz="800" kern="1200" dirty="0" smtClean="0">
                          <a:solidFill>
                            <a:srgbClr val="333E48"/>
                          </a:solidFill>
                          <a:latin typeface="+mn-lt"/>
                          <a:ea typeface="+mn-ea"/>
                          <a:cs typeface="+mn-cs"/>
                        </a:rPr>
                        <a:t>9</a:t>
                      </a:r>
                      <a:endParaRPr lang="en-US" sz="800" b="0" u="none" kern="1200" dirty="0">
                        <a:solidFill>
                          <a:srgbClr val="333E48"/>
                        </a:solidFill>
                        <a:latin typeface="+mn-lt"/>
                        <a:ea typeface="+mn-ea"/>
                        <a:cs typeface="+mn-cs"/>
                      </a:endParaRPr>
                    </a:p>
                  </a:txBody>
                  <a:tcPr marT="0" marB="0" anchor="ctr">
                    <a:solidFill>
                      <a:schemeClr val="bg2"/>
                    </a:solidFill>
                  </a:tcPr>
                </a:tc>
                <a:tc hMerge="1">
                  <a:txBody>
                    <a:bodyPr/>
                    <a:lstStyle/>
                    <a:p>
                      <a:endParaRPr lang="en-US"/>
                    </a:p>
                  </a:txBody>
                  <a:tcPr/>
                </a:tc>
                <a:tc>
                  <a:txBody>
                    <a:bodyPr/>
                    <a:lstStyle/>
                    <a:p>
                      <a:pPr marL="0" marR="0" indent="0" algn="ctr" defTabSz="1018879" rtl="0" eaLnBrk="1" fontAlgn="auto" latinLnBrk="0" hangingPunct="1">
                        <a:lnSpc>
                          <a:spcPct val="100000"/>
                        </a:lnSpc>
                        <a:spcBef>
                          <a:spcPts val="0"/>
                        </a:spcBef>
                        <a:spcAft>
                          <a:spcPts val="0"/>
                        </a:spcAft>
                        <a:buClrTx/>
                        <a:buSzTx/>
                        <a:buFontTx/>
                        <a:buNone/>
                        <a:tabLst/>
                        <a:defRPr/>
                      </a:pPr>
                      <a:endParaRPr lang="en-US" sz="800" b="1" u="sng" kern="1200" dirty="0" smtClean="0">
                        <a:solidFill>
                          <a:schemeClr val="tx1"/>
                        </a:solidFill>
                        <a:latin typeface="+mn-lt"/>
                        <a:ea typeface="+mn-ea"/>
                        <a:cs typeface="+mn-cs"/>
                      </a:endParaRPr>
                    </a:p>
                  </a:txBody>
                  <a:tcPr marT="0" marB="0" anchor="ctr">
                    <a:solidFill>
                      <a:schemeClr val="bg2"/>
                    </a:solidFill>
                  </a:tcPr>
                </a:tc>
              </a:tr>
              <a:tr h="126888">
                <a:tc>
                  <a:txBody>
                    <a:bodyPr/>
                    <a:lstStyle/>
                    <a:p>
                      <a:pPr marL="0" marR="0" indent="0" algn="l" defTabSz="640080" rtl="0" eaLnBrk="1" fontAlgn="auto" latinLnBrk="0" hangingPunct="1">
                        <a:lnSpc>
                          <a:spcPct val="100000"/>
                        </a:lnSpc>
                        <a:spcBef>
                          <a:spcPts val="0"/>
                        </a:spcBef>
                        <a:spcAft>
                          <a:spcPts val="0"/>
                        </a:spcAft>
                        <a:buClrTx/>
                        <a:buSzTx/>
                        <a:buFontTx/>
                        <a:buNone/>
                        <a:tabLst/>
                        <a:defRPr/>
                      </a:pPr>
                      <a:r>
                        <a:rPr lang="en-US" sz="800" kern="1200" dirty="0" smtClean="0">
                          <a:solidFill>
                            <a:srgbClr val="333E48"/>
                          </a:solidFill>
                          <a:latin typeface="+mn-lt"/>
                          <a:ea typeface="+mn-ea"/>
                          <a:cs typeface="+mn-cs"/>
                        </a:rPr>
                        <a:t>Ambulatory Leakage</a:t>
                      </a:r>
                    </a:p>
                  </a:txBody>
                  <a:tcPr marT="0" marB="0" anchor="ctr">
                    <a:solidFill>
                      <a:schemeClr val="bg2"/>
                    </a:solidFill>
                  </a:tcPr>
                </a:tc>
                <a:tc gridSpan="2">
                  <a:txBody>
                    <a:bodyPr/>
                    <a:lstStyle/>
                    <a:p>
                      <a:pPr algn="ctr"/>
                      <a:r>
                        <a:rPr lang="en-US" sz="800" kern="1200" dirty="0" smtClean="0">
                          <a:solidFill>
                            <a:srgbClr val="333E48"/>
                          </a:solidFill>
                          <a:latin typeface="+mn-lt"/>
                          <a:ea typeface="+mn-ea"/>
                          <a:cs typeface="+mn-cs"/>
                        </a:rPr>
                        <a:t>$4622</a:t>
                      </a:r>
                      <a:endParaRPr lang="en-US" sz="800" b="0" u="none" kern="1200" dirty="0">
                        <a:solidFill>
                          <a:srgbClr val="333E48"/>
                        </a:solidFill>
                        <a:latin typeface="+mn-lt"/>
                        <a:ea typeface="+mn-ea"/>
                        <a:cs typeface="+mn-cs"/>
                      </a:endParaRPr>
                    </a:p>
                  </a:txBody>
                  <a:tcPr marT="0" marB="0" anchor="ctr">
                    <a:solidFill>
                      <a:schemeClr val="bg2"/>
                    </a:solidFill>
                  </a:tcPr>
                </a:tc>
                <a:tc hMerge="1">
                  <a:txBody>
                    <a:bodyPr/>
                    <a:lstStyle/>
                    <a:p>
                      <a:endParaRPr lang="en-US" dirty="0"/>
                    </a:p>
                  </a:txBody>
                  <a:tcPr/>
                </a:tc>
                <a:tc>
                  <a:txBody>
                    <a:bodyPr/>
                    <a:lstStyle/>
                    <a:p>
                      <a:pPr marL="0" marR="0" indent="0" algn="ctr" defTabSz="1018879" rtl="0" eaLnBrk="1" fontAlgn="auto" latinLnBrk="0" hangingPunct="1">
                        <a:lnSpc>
                          <a:spcPct val="100000"/>
                        </a:lnSpc>
                        <a:spcBef>
                          <a:spcPts val="0"/>
                        </a:spcBef>
                        <a:spcAft>
                          <a:spcPts val="0"/>
                        </a:spcAft>
                        <a:buClrTx/>
                        <a:buSzTx/>
                        <a:buFontTx/>
                        <a:buNone/>
                        <a:tabLst/>
                        <a:defRPr/>
                      </a:pPr>
                      <a:endParaRPr lang="en-US" sz="800" b="1" u="sng" kern="1200" dirty="0" smtClean="0">
                        <a:solidFill>
                          <a:schemeClr val="tx1"/>
                        </a:solidFill>
                        <a:latin typeface="+mn-lt"/>
                        <a:ea typeface="+mn-ea"/>
                        <a:cs typeface="+mn-cs"/>
                      </a:endParaRPr>
                    </a:p>
                  </a:txBody>
                  <a:tcPr marT="0" marB="0" anchor="ctr">
                    <a:solidFill>
                      <a:schemeClr val="bg2"/>
                    </a:solidFill>
                  </a:tcPr>
                </a:tc>
              </a:tr>
              <a:tr h="227189">
                <a:tc gridSpan="4">
                  <a:txBody>
                    <a:bodyPr/>
                    <a:lstStyle/>
                    <a:p>
                      <a:pPr marL="0" marR="0" indent="0" algn="l" defTabSz="1018879" rtl="0" eaLnBrk="1" fontAlgn="auto" latinLnBrk="0" hangingPunct="1">
                        <a:lnSpc>
                          <a:spcPct val="100000"/>
                        </a:lnSpc>
                        <a:spcBef>
                          <a:spcPts val="0"/>
                        </a:spcBef>
                        <a:spcAft>
                          <a:spcPts val="0"/>
                        </a:spcAft>
                        <a:buClrTx/>
                        <a:buSzTx/>
                        <a:buFontTx/>
                        <a:buNone/>
                        <a:tabLst/>
                        <a:defRPr/>
                      </a:pPr>
                      <a:r>
                        <a:rPr lang="en-US" sz="800" b="1" kern="1200" dirty="0" err="1" smtClean="0">
                          <a:solidFill>
                            <a:srgbClr val="00B050"/>
                          </a:solidFill>
                          <a:latin typeface="+mn-lt"/>
                          <a:ea typeface="+mn-ea"/>
                          <a:cs typeface="+mn-cs"/>
                        </a:rPr>
                        <a:t>XXMember</a:t>
                      </a:r>
                      <a:r>
                        <a:rPr lang="en-US" sz="800" b="1" kern="1200" baseline="0" dirty="0" smtClean="0">
                          <a:solidFill>
                            <a:srgbClr val="00B050"/>
                          </a:solidFill>
                          <a:latin typeface="+mn-lt"/>
                          <a:ea typeface="+mn-ea"/>
                          <a:cs typeface="+mn-cs"/>
                        </a:rPr>
                        <a:t/>
                      </a:r>
                      <a:r>
                        <a:rPr lang="en-US" sz="800" b="1" kern="1200" baseline="0" dirty="0" err="1" smtClean="0">
                          <a:solidFill>
                            <a:srgbClr val="00B050"/>
                          </a:solidFill>
                          <a:latin typeface="+mn-lt"/>
                          <a:ea typeface="+mn-ea"/>
                          <a:cs typeface="+mn-cs"/>
                        </a:rPr>
                        <a:t>NameXX</a:t>
                      </a:r>
                      <a:r>
                        <a:rPr lang="en-US" sz="800" b="1" kern="1200" baseline="0" dirty="0" smtClean="0">
                          <a:solidFill>
                            <a:srgbClr val="00B050"/>
                          </a:solidFill>
                          <a:latin typeface="+mn-lt"/>
                          <a:ea typeface="+mn-ea"/>
                          <a:cs typeface="+mn-cs"/>
                        </a:rPr>
                        <a:t/>
                      </a:r>
                      <a:r>
                        <a:rPr lang="en-US" sz="800" b="1" kern="1200" baseline="0" dirty="0" smtClean="0">
                          <a:solidFill>
                            <a:srgbClr val="333E48"/>
                          </a:solidFill>
                          <a:latin typeface="+mn-lt"/>
                          <a:ea typeface="+mn-ea"/>
                          <a:cs typeface="+mn-cs"/>
                        </a:rPr>
                        <a:t>and Top Competitors</a:t>
                      </a:r>
                      <a:endParaRPr lang="en-US" sz="800" b="1" kern="1200" dirty="0" smtClean="0">
                        <a:solidFill>
                          <a:srgbClr val="333E48"/>
                        </a:solidFill>
                        <a:latin typeface="+mn-lt"/>
                        <a:ea typeface="+mn-ea"/>
                        <a:cs typeface="+mn-cs"/>
                      </a:endParaRPr>
                    </a:p>
                  </a:txBody>
                  <a:tcPr marT="0" marB="0" anchor="b">
                    <a:solidFill>
                      <a:schemeClr val="bg2"/>
                    </a:solidFill>
                  </a:tcPr>
                </a:tc>
                <a:tc hMerge="1">
                  <a:txBody>
                    <a:bodyPr/>
                    <a:lstStyle/>
                    <a:p>
                      <a:pPr algn="ctr"/>
                      <a:endParaRPr lang="en-US" sz="700" b="1" u="sng" kern="1200" dirty="0">
                        <a:solidFill>
                          <a:schemeClr val="tx1"/>
                        </a:solidFill>
                        <a:latin typeface="+mn-lt"/>
                        <a:ea typeface="+mn-ea"/>
                        <a:cs typeface="+mn-cs"/>
                      </a:endParaRPr>
                    </a:p>
                  </a:txBody>
                  <a:tcPr marT="0" marB="0" anchor="ctr">
                    <a:solidFill>
                      <a:srgbClr val="BEC9D0"/>
                    </a:solidFill>
                  </a:tcPr>
                </a:tc>
                <a:tc hMerge="1">
                  <a:txBody>
                    <a:bodyPr/>
                    <a:lstStyle/>
                    <a:p>
                      <a:endParaRPr lang="en-US"/>
                    </a:p>
                  </a:txBody>
                  <a:tcPr/>
                </a:tc>
                <a:tc hMerge="1">
                  <a:txBody>
                    <a:bodyPr/>
                    <a:lstStyle/>
                    <a:p>
                      <a:pPr marL="0" marR="0" indent="0" algn="ctr" defTabSz="1018879" rtl="0" eaLnBrk="1" fontAlgn="auto" latinLnBrk="0" hangingPunct="1">
                        <a:lnSpc>
                          <a:spcPct val="100000"/>
                        </a:lnSpc>
                        <a:spcBef>
                          <a:spcPts val="0"/>
                        </a:spcBef>
                        <a:spcAft>
                          <a:spcPts val="0"/>
                        </a:spcAft>
                        <a:buClrTx/>
                        <a:buSzTx/>
                        <a:buFontTx/>
                        <a:buNone/>
                        <a:tabLst/>
                        <a:defRPr/>
                      </a:pPr>
                      <a:endParaRPr lang="en-US" sz="700" b="1" u="sng" kern="1200" dirty="0" smtClean="0">
                        <a:solidFill>
                          <a:schemeClr val="tx1"/>
                        </a:solidFill>
                        <a:latin typeface="+mn-lt"/>
                        <a:ea typeface="+mn-ea"/>
                        <a:cs typeface="+mn-cs"/>
                      </a:endParaRPr>
                    </a:p>
                  </a:txBody>
                  <a:tcPr marT="0" marB="0" anchor="ctr">
                    <a:solidFill>
                      <a:srgbClr val="BEC9D0"/>
                    </a:solidFill>
                  </a:tcPr>
                </a:tc>
              </a:tr>
              <a:tr h="222054">
                <a:tc gridSpan="2">
                  <a:txBody>
                    <a:bodyPr/>
                    <a:lstStyle/>
                    <a:p>
                      <a:endParaRPr lang="en-US" sz="800" b="1" kern="1200" dirty="0">
                        <a:solidFill>
                          <a:srgbClr val="333E48"/>
                        </a:solidFill>
                        <a:latin typeface="+mn-lt"/>
                        <a:ea typeface="+mn-ea"/>
                        <a:cs typeface="+mn-cs"/>
                      </a:endParaRPr>
                    </a:p>
                  </a:txBody>
                  <a:tcPr marT="0" marB="0" anchor="ctr">
                    <a:solidFill>
                      <a:schemeClr val="bg2"/>
                    </a:solidFill>
                  </a:tcPr>
                </a:tc>
                <a:tc hMerge="1">
                  <a:txBody>
                    <a:bodyPr/>
                    <a:lstStyle/>
                    <a:p>
                      <a:pPr algn="ctr"/>
                      <a:endParaRPr lang="en-US" sz="700" b="1" u="sng" kern="1200" baseline="30000" dirty="0">
                        <a:solidFill>
                          <a:srgbClr val="333E48"/>
                        </a:solidFill>
                        <a:latin typeface="+mn-lt"/>
                        <a:ea typeface="+mn-ea"/>
                        <a:cs typeface="+mn-cs"/>
                      </a:endParaRPr>
                    </a:p>
                  </a:txBody>
                  <a:tcPr marT="0" marB="0" anchor="ctr">
                    <a:solidFill>
                      <a:schemeClr val="bg2"/>
                    </a:solidFill>
                  </a:tcPr>
                </a:tc>
                <a:tc gridSpan="2">
                  <a:txBody>
                    <a:bodyPr/>
                    <a:lstStyle/>
                    <a:p>
                      <a:pPr algn="ctr"/>
                      <a:r>
                        <a:rPr lang="en-US" sz="700" b="1" u="sng" kern="1200" dirty="0" smtClean="0">
                          <a:solidFill>
                            <a:srgbClr val="333E48"/>
                          </a:solidFill>
                          <a:latin typeface="+mn-lt"/>
                          <a:ea typeface="+mn-ea"/>
                          <a:cs typeface="+mn-cs"/>
                        </a:rPr>
                        <a:t>Market Share</a:t>
                      </a:r>
                      <a:r>
                        <a:rPr lang="en-US" sz="700" b="1" u="sng" kern="1200" baseline="30000" dirty="0" smtClean="0">
                          <a:solidFill>
                            <a:srgbClr val="333E48"/>
                          </a:solidFill>
                          <a:latin typeface="+mn-lt"/>
                          <a:ea typeface="+mn-ea"/>
                          <a:cs typeface="+mn-cs"/>
                        </a:rPr>
                        <a:t>1</a:t>
                      </a:r>
                      <a:endParaRPr lang="en-US" sz="700" b="1" u="sng" kern="1200" baseline="30000" dirty="0">
                        <a:solidFill>
                          <a:srgbClr val="333E48"/>
                        </a:solidFill>
                        <a:latin typeface="+mn-lt"/>
                        <a:ea typeface="+mn-ea"/>
                        <a:cs typeface="+mn-cs"/>
                      </a:endParaRPr>
                    </a:p>
                  </a:txBody>
                  <a:tcPr marT="0" marB="0" anchor="ctr">
                    <a:solidFill>
                      <a:schemeClr val="bg2"/>
                    </a:solidFill>
                  </a:tcPr>
                </a:tc>
                <a:tc hMerge="1">
                  <a:txBody>
                    <a:bodyPr/>
                    <a:lstStyle/>
                    <a:p>
                      <a:pPr marL="0" marR="0" indent="0" algn="ctr" defTabSz="1018879" rtl="0" eaLnBrk="1" fontAlgn="auto" latinLnBrk="0" hangingPunct="1">
                        <a:lnSpc>
                          <a:spcPct val="100000"/>
                        </a:lnSpc>
                        <a:spcBef>
                          <a:spcPts val="0"/>
                        </a:spcBef>
                        <a:spcAft>
                          <a:spcPts val="0"/>
                        </a:spcAft>
                        <a:buClrTx/>
                        <a:buSzTx/>
                        <a:buFontTx/>
                        <a:buNone/>
                        <a:tabLst/>
                        <a:defRPr/>
                      </a:pPr>
                      <a:endParaRPr lang="en-US" sz="700" b="1" u="sng" kern="1200" dirty="0" smtClean="0">
                        <a:solidFill>
                          <a:schemeClr val="tx1"/>
                        </a:solidFill>
                        <a:latin typeface="+mn-lt"/>
                        <a:ea typeface="+mn-ea"/>
                        <a:cs typeface="+mn-cs"/>
                      </a:endParaRPr>
                    </a:p>
                  </a:txBody>
                  <a:tcPr marT="0" marB="0" anchor="ctr">
                    <a:solidFill>
                      <a:srgbClr val="BEC9D0"/>
                    </a:solidFill>
                  </a:tcPr>
                </a:tc>
              </a:tr>
              <a:tr h="193555">
                <a:tc gridSpan="2">
                  <a:txBody>
                    <a:bodyPr/>
                    <a:lstStyle/>
                    <a:p>
                      <a:r>
                        <a:rPr lang="en-US" sz="800" kern="1200" dirty="0" smtClean="0">
                          <a:solidFill>
                            <a:srgbClr val="333E48"/>
                          </a:solidFill>
                          <a:latin typeface="+mn-lt"/>
                          <a:ea typeface="+mn-ea"/>
                          <a:cs typeface="+mn-cs"/>
                        </a:rPr>
                        <a:t>Geisinger Medical Center - Danville PA</a:t>
                      </a:r>
                      <a:endParaRPr lang="en-US" sz="800" kern="1200" dirty="0">
                        <a:solidFill>
                          <a:srgbClr val="333E48"/>
                        </a:solidFill>
                        <a:latin typeface="+mn-lt"/>
                        <a:ea typeface="+mn-ea"/>
                        <a:cs typeface="+mn-cs"/>
                      </a:endParaRPr>
                    </a:p>
                  </a:txBody>
                  <a:tcPr marT="0" marB="0" anchor="ctr">
                    <a:lnB w="6350" cap="flat" cmpd="sng" algn="ctr">
                      <a:solidFill>
                        <a:srgbClr val="617685">
                          <a:lumMod val="50000"/>
                        </a:srgbClr>
                      </a:solidFill>
                      <a:prstDash val="dot"/>
                      <a:round/>
                      <a:headEnd type="none" w="med" len="med"/>
                      <a:tailEnd type="none" w="med" len="med"/>
                    </a:lnB>
                    <a:solidFill>
                      <a:schemeClr val="bg2"/>
                    </a:solidFill>
                  </a:tcPr>
                </a:tc>
                <a:tc hMerge="1">
                  <a:txBody>
                    <a:bodyPr/>
                    <a:lstStyle/>
                    <a:p>
                      <a:pPr algn="ctr"/>
                      <a:endParaRPr lang="en-US" sz="800" kern="1200" dirty="0">
                        <a:solidFill>
                          <a:srgbClr val="333E48"/>
                        </a:solidFill>
                        <a:latin typeface="+mn-lt"/>
                        <a:ea typeface="+mn-ea"/>
                        <a:cs typeface="+mn-cs"/>
                      </a:endParaRPr>
                    </a:p>
                  </a:txBody>
                  <a:tcPr marT="0" marB="0" anchor="ctr">
                    <a:lnB w="6350" cap="flat" cmpd="sng" algn="ctr">
                      <a:solidFill>
                        <a:srgbClr val="617685">
                          <a:lumMod val="50000"/>
                        </a:srgbClr>
                      </a:solidFill>
                      <a:prstDash val="dot"/>
                      <a:round/>
                      <a:headEnd type="none" w="med" len="med"/>
                      <a:tailEnd type="none" w="med" len="med"/>
                    </a:lnB>
                    <a:solidFill>
                      <a:schemeClr val="bg2"/>
                    </a:solidFill>
                  </a:tcPr>
                </a:tc>
                <a:tc gridSpan="2">
                  <a:txBody>
                    <a:bodyPr/>
                    <a:lstStyle/>
                    <a:p>
                      <a:r>
                        <a:rPr lang="en-US" sz="800" kern="1200" dirty="0" smtClean="0">
                          <a:solidFill>
                            <a:srgbClr val="333E48"/>
                          </a:solidFill>
                          <a:latin typeface="+mn-lt"/>
                          <a:ea typeface="+mn-ea"/>
                          <a:cs typeface="+mn-cs"/>
                        </a:rPr>
                        <a:t>20815998.6600</a:t>
                      </a:r>
                      <a:endParaRPr lang="en-US" sz="800" kern="1200" dirty="0">
                        <a:solidFill>
                          <a:srgbClr val="333E48"/>
                        </a:solidFill>
                        <a:latin typeface="+mn-lt"/>
                        <a:ea typeface="+mn-ea"/>
                        <a:cs typeface="+mn-cs"/>
                      </a:endParaRPr>
                    </a:p>
                  </a:txBody>
                  <a:tcPr marT="0" marB="0" anchor="ctr">
                    <a:lnB w="6350" cap="flat" cmpd="sng" algn="ctr">
                      <a:solidFill>
                        <a:srgbClr val="617685">
                          <a:lumMod val="50000"/>
                        </a:srgbClr>
                      </a:solidFill>
                      <a:prstDash val="dot"/>
                      <a:round/>
                      <a:headEnd type="none" w="med" len="med"/>
                      <a:tailEnd type="none" w="med" len="med"/>
                    </a:lnB>
                    <a:solidFill>
                      <a:schemeClr val="bg2"/>
                    </a:solidFill>
                  </a:tcPr>
                </a:tc>
                <a:tc hMerge="1">
                  <a:txBody>
                    <a:bodyPr/>
                    <a:lstStyle/>
                    <a:p>
                      <a:pPr algn="ctr"/>
                      <a:endParaRPr lang="en-US" sz="800" kern="1200" dirty="0">
                        <a:solidFill>
                          <a:schemeClr val="tx1"/>
                        </a:solidFill>
                        <a:latin typeface="+mn-lt"/>
                        <a:ea typeface="+mn-ea"/>
                        <a:cs typeface="+mn-cs"/>
                      </a:endParaRPr>
                    </a:p>
                  </a:txBody>
                  <a:tcPr marT="0" marB="0" anchor="ctr">
                    <a:lnB w="6350" cap="flat" cmpd="sng" algn="ctr">
                      <a:solidFill>
                        <a:srgbClr val="617685">
                          <a:lumMod val="50000"/>
                        </a:srgbClr>
                      </a:solidFill>
                      <a:prstDash val="dot"/>
                      <a:round/>
                      <a:headEnd type="none" w="med" len="med"/>
                      <a:tailEnd type="none" w="med" len="med"/>
                    </a:lnB>
                    <a:solidFill>
                      <a:srgbClr val="BEC9D0"/>
                    </a:solidFill>
                  </a:tcPr>
                </a:tc>
              </a:tr>
              <a:tr h="169606">
                <a:tc gridSpan="2">
                  <a:txBody>
                    <a:bodyPr/>
                    <a:lstStyle/>
                    <a:p>
                      <a:r>
                        <a:rPr lang="en-US" sz="800" kern="1200" dirty="0" smtClean="0">
                          <a:solidFill>
                            <a:srgbClr val="333E48"/>
                          </a:solidFill>
                          <a:latin typeface="+mn-lt"/>
                          <a:ea typeface="+mn-ea"/>
                          <a:cs typeface="+mn-cs"/>
                        </a:rPr>
                        <a:t>Robert Packer Hospital</a:t>
                      </a:r>
                      <a:endParaRPr lang="en-US" sz="800" kern="1200" dirty="0">
                        <a:solidFill>
                          <a:srgbClr val="333E48"/>
                        </a:solidFill>
                        <a:latin typeface="+mn-lt"/>
                        <a:ea typeface="+mn-ea"/>
                        <a:cs typeface="+mn-cs"/>
                      </a:endParaRPr>
                    </a:p>
                  </a:txBody>
                  <a:tcPr marT="0" marB="0" anchor="ctr">
                    <a:lnT w="6350" cap="flat" cmpd="sng" algn="ctr">
                      <a:solidFill>
                        <a:srgbClr val="617685">
                          <a:lumMod val="50000"/>
                        </a:srgbClr>
                      </a:solidFill>
                      <a:prstDash val="dot"/>
                      <a:round/>
                      <a:headEnd type="none" w="med" len="med"/>
                      <a:tailEnd type="none" w="med" len="med"/>
                    </a:lnT>
                    <a:solidFill>
                      <a:schemeClr val="bg2"/>
                    </a:solidFill>
                  </a:tcPr>
                </a:tc>
                <a:tc hMerge="1">
                  <a:txBody>
                    <a:bodyPr/>
                    <a:lstStyle/>
                    <a:p>
                      <a:pPr algn="ctr"/>
                      <a:endParaRPr lang="en-US" sz="800" dirty="0">
                        <a:solidFill>
                          <a:srgbClr val="333E48"/>
                        </a:solidFill>
                      </a:endParaRPr>
                    </a:p>
                  </a:txBody>
                  <a:tcPr marT="0" marB="0" anchor="ctr">
                    <a:lnT w="6350" cap="flat" cmpd="sng" algn="ctr">
                      <a:solidFill>
                        <a:srgbClr val="617685">
                          <a:lumMod val="50000"/>
                        </a:srgbClr>
                      </a:solidFill>
                      <a:prstDash val="dot"/>
                      <a:round/>
                      <a:headEnd type="none" w="med" len="med"/>
                      <a:tailEnd type="none" w="med" len="med"/>
                    </a:lnT>
                    <a:solidFill>
                      <a:schemeClr val="bg2"/>
                    </a:solidFill>
                  </a:tcPr>
                </a:tc>
                <a:tc gridSpan="2">
                  <a:txBody>
                    <a:bodyPr/>
                    <a:lstStyle/>
                    <a:p>
                      <a:r>
                        <a:rPr lang="en-US" sz="800" kern="1200" dirty="0" smtClean="0">
                          <a:solidFill>
                            <a:srgbClr val="333E48"/>
                          </a:solidFill>
                          <a:latin typeface="+mn-lt"/>
                          <a:ea typeface="+mn-ea"/>
                          <a:cs typeface="+mn-cs"/>
                        </a:rPr>
                        <a:t>13777912.1700</a:t>
                      </a:r>
                      <a:endParaRPr lang="en-US" sz="800" kern="1200" dirty="0">
                        <a:solidFill>
                          <a:srgbClr val="333E48"/>
                        </a:solidFill>
                        <a:latin typeface="+mn-lt"/>
                        <a:ea typeface="+mn-ea"/>
                        <a:cs typeface="+mn-cs"/>
                      </a:endParaRPr>
                    </a:p>
                  </a:txBody>
                  <a:tcPr marT="0" marB="0" anchor="ctr">
                    <a:lnT w="6350" cap="flat" cmpd="sng" algn="ctr">
                      <a:solidFill>
                        <a:srgbClr val="617685">
                          <a:lumMod val="50000"/>
                        </a:srgbClr>
                      </a:solidFill>
                      <a:prstDash val="dot"/>
                      <a:round/>
                      <a:headEnd type="none" w="med" len="med"/>
                      <a:tailEnd type="none" w="med" len="med"/>
                    </a:lnT>
                    <a:solidFill>
                      <a:schemeClr val="bg2"/>
                    </a:solidFill>
                  </a:tcPr>
                </a:tc>
                <a:tc hMerge="1">
                  <a:txBody>
                    <a:bodyPr/>
                    <a:lstStyle/>
                    <a:p>
                      <a:pPr algn="ctr"/>
                      <a:endParaRPr lang="en-US" sz="800" dirty="0"/>
                    </a:p>
                  </a:txBody>
                  <a:tcPr marT="0" marB="0" anchor="ctr">
                    <a:lnT w="6350" cap="flat" cmpd="sng" algn="ctr">
                      <a:solidFill>
                        <a:srgbClr val="617685">
                          <a:lumMod val="50000"/>
                        </a:srgbClr>
                      </a:solidFill>
                      <a:prstDash val="dot"/>
                      <a:round/>
                      <a:headEnd type="none" w="med" len="med"/>
                      <a:tailEnd type="none" w="med" len="med"/>
                    </a:lnT>
                    <a:solidFill>
                      <a:srgbClr val="BEC9D0"/>
                    </a:solidFill>
                  </a:tcPr>
                </a:tc>
              </a:tr>
              <a:tr h="0">
                <a:tc gridSpan="2">
                  <a:txBody>
                    <a:bodyPr/>
                    <a:lstStyle/>
                    <a:p>
                      <a:r>
                        <a:rPr lang="en-US" sz="800" kern="1200" dirty="0" smtClean="0">
                          <a:solidFill>
                            <a:srgbClr val="333E48"/>
                          </a:solidFill>
                          <a:latin typeface="+mn-lt"/>
                          <a:ea typeface="+mn-ea"/>
                          <a:cs typeface="+mn-cs"/>
                        </a:rPr>
                        <a:t>Arnot Ogden Medical Center - Elmira NY</a:t>
                      </a:r>
                      <a:endParaRPr lang="en-US" sz="800" kern="1200" dirty="0">
                        <a:solidFill>
                          <a:srgbClr val="333E48"/>
                        </a:solidFill>
                        <a:latin typeface="+mn-lt"/>
                        <a:ea typeface="+mn-ea"/>
                        <a:cs typeface="+mn-cs"/>
                      </a:endParaRPr>
                    </a:p>
                  </a:txBody>
                  <a:tcPr marT="0" marB="0" anchor="ctr">
                    <a:solidFill>
                      <a:schemeClr val="bg2"/>
                    </a:solidFill>
                  </a:tcPr>
                </a:tc>
                <a:tc hMerge="1">
                  <a:txBody>
                    <a:bodyPr/>
                    <a:lstStyle/>
                    <a:p>
                      <a:pPr algn="ctr"/>
                      <a:endParaRPr lang="en-US" sz="800" dirty="0">
                        <a:solidFill>
                          <a:srgbClr val="333E48"/>
                        </a:solidFill>
                      </a:endParaRPr>
                    </a:p>
                  </a:txBody>
                  <a:tcPr marT="0" marB="0" anchor="ctr">
                    <a:solidFill>
                      <a:schemeClr val="bg2"/>
                    </a:solidFill>
                  </a:tcPr>
                </a:tc>
                <a:tc gridSpan="2">
                  <a:txBody>
                    <a:bodyPr/>
                    <a:lstStyle/>
                    <a:p>
                      <a:r>
                        <a:rPr lang="en-US" sz="800" kern="1200" dirty="0" smtClean="0">
                          <a:solidFill>
                            <a:srgbClr val="333E48"/>
                          </a:solidFill>
                          <a:latin typeface="+mn-lt"/>
                          <a:ea typeface="+mn-ea"/>
                          <a:cs typeface="+mn-cs"/>
                        </a:rPr>
                        <a:t>11443967.2300</a:t>
                      </a:r>
                      <a:endParaRPr lang="en-US" sz="800" kern="1200" dirty="0">
                        <a:solidFill>
                          <a:srgbClr val="333E48"/>
                        </a:solidFill>
                        <a:latin typeface="+mn-lt"/>
                        <a:ea typeface="+mn-ea"/>
                        <a:cs typeface="+mn-cs"/>
                      </a:endParaRPr>
                    </a:p>
                  </a:txBody>
                  <a:tcPr marT="0" marB="0" anchor="ctr">
                    <a:solidFill>
                      <a:schemeClr val="bg2"/>
                    </a:solidFill>
                  </a:tcPr>
                </a:tc>
                <a:tc hMerge="1">
                  <a:txBody>
                    <a:bodyPr/>
                    <a:lstStyle/>
                    <a:p>
                      <a:pPr algn="ctr"/>
                      <a:endParaRPr lang="en-US" sz="800" dirty="0"/>
                    </a:p>
                  </a:txBody>
                  <a:tcPr marT="0" marB="0" anchor="ctr">
                    <a:solidFill>
                      <a:srgbClr val="BEC9D0"/>
                    </a:solidFill>
                  </a:tcPr>
                </a:tc>
              </a:tr>
              <a:tr h="189130">
                <a:tc gridSpan="2">
                  <a:txBody>
                    <a:bodyPr/>
                    <a:lstStyle/>
                    <a:p>
                      <a:r>
                        <a:rPr lang="en-US" sz="800" kern="1200" dirty="0" smtClean="0">
                          <a:solidFill>
                            <a:srgbClr val="333E48"/>
                          </a:solidFill>
                          <a:latin typeface="+mn-lt"/>
                          <a:ea typeface="+mn-ea"/>
                          <a:cs typeface="+mn-cs"/>
                        </a:rPr>
                        <a:t>Evangelical Community Hospital - Lewisburg PA</a:t>
                      </a:r>
                      <a:endParaRPr lang="en-US" sz="800" kern="1200" dirty="0">
                        <a:solidFill>
                          <a:srgbClr val="333E48"/>
                        </a:solidFill>
                        <a:latin typeface="+mn-lt"/>
                        <a:ea typeface="+mn-ea"/>
                        <a:cs typeface="+mn-cs"/>
                      </a:endParaRPr>
                    </a:p>
                  </a:txBody>
                  <a:tcPr marT="0" marB="0" anchor="ctr">
                    <a:solidFill>
                      <a:schemeClr val="bg2"/>
                    </a:solidFill>
                  </a:tcPr>
                </a:tc>
                <a:tc hMerge="1">
                  <a:txBody>
                    <a:bodyPr/>
                    <a:lstStyle/>
                    <a:p>
                      <a:pPr algn="ctr"/>
                      <a:endParaRPr lang="en-US" sz="800" dirty="0">
                        <a:solidFill>
                          <a:srgbClr val="333E48"/>
                        </a:solidFill>
                      </a:endParaRPr>
                    </a:p>
                  </a:txBody>
                  <a:tcPr marT="0" marB="0" anchor="ctr">
                    <a:solidFill>
                      <a:schemeClr val="bg2"/>
                    </a:solidFill>
                  </a:tcPr>
                </a:tc>
                <a:tc gridSpan="2">
                  <a:txBody>
                    <a:bodyPr/>
                    <a:lstStyle/>
                    <a:p>
                      <a:r>
                        <a:rPr lang="en-US" sz="800" kern="1200" dirty="0" smtClean="0">
                          <a:solidFill>
                            <a:srgbClr val="333E48"/>
                          </a:solidFill>
                          <a:latin typeface="+mn-lt"/>
                          <a:ea typeface="+mn-ea"/>
                          <a:cs typeface="+mn-cs"/>
                        </a:rPr>
                        <a:t>3656831.5500</a:t>
                      </a:r>
                      <a:endParaRPr lang="en-US" sz="800" kern="1200" dirty="0">
                        <a:solidFill>
                          <a:srgbClr val="333E48"/>
                        </a:solidFill>
                        <a:latin typeface="+mn-lt"/>
                        <a:ea typeface="+mn-ea"/>
                        <a:cs typeface="+mn-cs"/>
                      </a:endParaRPr>
                    </a:p>
                  </a:txBody>
                  <a:tcPr marT="0" marB="0" anchor="ctr">
                    <a:solidFill>
                      <a:schemeClr val="bg2"/>
                    </a:solidFill>
                  </a:tcPr>
                </a:tc>
                <a:tc hMerge="1">
                  <a:txBody>
                    <a:bodyPr/>
                    <a:lstStyle/>
                    <a:p>
                      <a:pPr algn="ctr"/>
                      <a:endParaRPr lang="en-US" sz="200" dirty="0"/>
                    </a:p>
                  </a:txBody>
                  <a:tcPr marT="0" marB="0" anchor="ctr">
                    <a:solidFill>
                      <a:srgbClr val="BEC9D0"/>
                    </a:solidFill>
                  </a:tcPr>
                </a:tc>
              </a:tr>
              <a:tr h="126888">
                <a:tc gridSpan="2">
                  <a:txBody>
                    <a:bodyPr/>
                    <a:lstStyle/>
                    <a:p>
                      <a:r>
                        <a:rPr lang="en-US" sz="800" kern="1200" dirty="0" smtClean="0">
                          <a:solidFill>
                            <a:srgbClr val="333E48"/>
                          </a:solidFill>
                          <a:latin typeface="+mn-lt"/>
                          <a:ea typeface="+mn-ea"/>
                          <a:cs typeface="+mn-cs"/>
                        </a:rPr>
                        <a:t>Mount Nittany Medical Center - State College PA</a:t>
                      </a:r>
                      <a:endParaRPr lang="en-US" sz="800" kern="1200" dirty="0">
                        <a:solidFill>
                          <a:srgbClr val="333E48"/>
                        </a:solidFill>
                        <a:latin typeface="+mn-lt"/>
                        <a:ea typeface="+mn-ea"/>
                        <a:cs typeface="+mn-cs"/>
                      </a:endParaRPr>
                    </a:p>
                  </a:txBody>
                  <a:tcPr marT="0" marB="0" anchor="ctr">
                    <a:solidFill>
                      <a:schemeClr val="bg2"/>
                    </a:solidFill>
                  </a:tcPr>
                </a:tc>
                <a:tc hMerge="1">
                  <a:txBody>
                    <a:bodyPr/>
                    <a:lstStyle/>
                    <a:p>
                      <a:pPr algn="ctr"/>
                      <a:endParaRPr lang="en-US" sz="800" dirty="0">
                        <a:solidFill>
                          <a:srgbClr val="333E48"/>
                        </a:solidFill>
                      </a:endParaRPr>
                    </a:p>
                  </a:txBody>
                  <a:tcPr marT="0" marB="0" anchor="ctr">
                    <a:solidFill>
                      <a:schemeClr val="bg2"/>
                    </a:solidFill>
                  </a:tcPr>
                </a:tc>
                <a:tc gridSpan="2">
                  <a:txBody>
                    <a:bodyPr/>
                    <a:lstStyle/>
                    <a:p>
                      <a:r>
                        <a:rPr lang="en-US" sz="800" kern="1200" dirty="0" smtClean="0">
                          <a:solidFill>
                            <a:srgbClr val="333E48"/>
                          </a:solidFill>
                          <a:latin typeface="+mn-lt"/>
                          <a:ea typeface="+mn-ea"/>
                          <a:cs typeface="+mn-cs"/>
                        </a:rPr>
                        <a:t>3624494.5000</a:t>
                      </a:r>
                      <a:endParaRPr lang="en-US" sz="800" kern="1200" dirty="0">
                        <a:solidFill>
                          <a:srgbClr val="333E48"/>
                        </a:solidFill>
                        <a:latin typeface="+mn-lt"/>
                        <a:ea typeface="+mn-ea"/>
                        <a:cs typeface="+mn-cs"/>
                      </a:endParaRPr>
                    </a:p>
                  </a:txBody>
                  <a:tcPr marT="0" marB="0" anchor="ctr">
                    <a:solidFill>
                      <a:schemeClr val="bg2"/>
                    </a:solidFill>
                  </a:tcPr>
                </a:tc>
                <a:tc hMerge="1">
                  <a:txBody>
                    <a:bodyPr/>
                    <a:lstStyle/>
                    <a:p>
                      <a:endParaRPr lang="en-US"/>
                    </a:p>
                  </a:txBody>
                  <a:tcPr/>
                </a:tc>
              </a:tr>
            </a:tbl>
          </a:graphicData>
        </a:graphic>
      </p:graphicFrame>
      <p:sp>
        <p:nvSpPr>
          <p:cNvPr id="15" name="TextBox 14"/>
          <p:cNvSpPr txBox="1"/>
          <p:nvPr/>
        </p:nvSpPr>
        <p:spPr bwMode="gray">
          <a:xfrm>
            <a:off x="337812" y="4041841"/>
            <a:ext cx="2905184" cy="307777"/>
          </a:xfrm>
          <a:prstGeom prst="rect">
            <a:avLst/>
          </a:prstGeom>
          <a:noFill/>
        </p:spPr>
        <p:txBody>
          <a:bodyPr wrap="square" lIns="0" tIns="0" rIns="0" bIns="0" rtlCol="0">
            <a:spAutoFit/>
          </a:bodyPr>
          <a:lstStyle/>
          <a:p>
            <a:r>
              <a:rPr lang="en-US" sz="1000" dirty="0" smtClean="0"/>
              <a:t>Estimated 2018 </a:t>
            </a:r>
            <a:r>
              <a:rPr lang="en-US" sz="1000" dirty="0">
                <a:solidFill>
                  <a:srgbClr val="00B050"/>
                </a:solidFill>
              </a:rPr>
              <a:t>XX Insert Service Line XX</a:t>
            </a:r>
            <a:r>
              <a:rPr lang="en-US" sz="1000" dirty="0"/>
              <a:t> Market </a:t>
            </a:r>
            <a:r>
              <a:rPr lang="en-US" sz="1000" dirty="0" smtClean="0"/>
              <a:t>Size</a:t>
            </a:r>
            <a:r>
              <a:rPr lang="en-US" sz="1000" baseline="30000" dirty="0" smtClean="0"/>
              <a:t>1</a:t>
            </a:r>
            <a:endParaRPr lang="en-US" sz="1000" baseline="30000" dirty="0"/>
          </a:p>
        </p:txBody>
      </p:sp>
      <p:sp>
        <p:nvSpPr>
          <p:cNvPr id="16" name="TextBox 15"/>
          <p:cNvSpPr txBox="1"/>
          <p:nvPr/>
        </p:nvSpPr>
        <p:spPr bwMode="gray">
          <a:xfrm>
            <a:off x="337814" y="3705827"/>
            <a:ext cx="1552475" cy="338554"/>
          </a:xfrm>
          <a:prstGeom prst="rect">
            <a:avLst/>
          </a:prstGeom>
          <a:noFill/>
        </p:spPr>
        <p:txBody>
          <a:bodyPr wrap="square" lIns="0" tIns="0" rIns="0" bIns="0" rtlCol="0">
            <a:spAutoFit/>
          </a:bodyPr>
          <a:lstStyle/>
          <a:p>
            <a:r>
              <a:rPr lang="en-US" sz="2200" dirty="0" smtClean="0">
                <a:solidFill>
                  <a:schemeClr val="accent6"/>
                </a:solidFill>
              </a:rPr>
              <a:t>Enterprise</a:t>
            </a:r>
            <a:endParaRPr lang="en-US" sz="2200" dirty="0" smtClean="0">
              <a:solidFill>
                <a:schemeClr val="accent6"/>
              </a:solidFill>
            </a:endParaRPr>
          </a:p>
        </p:txBody>
      </p:sp>
      <p:sp>
        <p:nvSpPr>
          <p:cNvPr id="14" name="Rectangle 13"/>
          <p:cNvSpPr/>
          <p:nvPr/>
        </p:nvSpPr>
        <p:spPr>
          <a:xfrm>
            <a:off x="337812" y="1038775"/>
            <a:ext cx="3090168" cy="2554545"/>
          </a:xfrm>
          <a:prstGeom prst="rect">
            <a:avLst/>
          </a:prstGeom>
        </p:spPr>
        <p:style>
          <a:lnRef idx="3">
            <a:schemeClr val="lt1"/>
          </a:lnRef>
          <a:fillRef idx="1">
            <a:schemeClr val="accent6"/>
          </a:fillRef>
          <a:effectRef idx="1">
            <a:schemeClr val="accent6"/>
          </a:effectRef>
          <a:fontRef idx="minor">
            <a:schemeClr val="lt1"/>
          </a:fontRef>
        </p:style>
        <p:txBody>
          <a:bodyPr wrap="square" lIns="91440" tIns="45720" rIns="91440" bIns="45720">
            <a:spAutoFit/>
          </a:bodyPr>
          <a:lstStyle/>
          <a:p>
            <a:pPr algn="ctr"/>
            <a:endParaRPr lang="en-US" sz="2800" b="1" cap="none" spc="0" dirty="0" smtClean="0">
              <a:ln w="12700" cmpd="sng">
                <a:solidFill>
                  <a:schemeClr val="accent4"/>
                </a:solidFill>
                <a:prstDash val="solid"/>
              </a:ln>
              <a:solidFill>
                <a:schemeClr val="bg1"/>
              </a:solidFill>
              <a:effectLst/>
            </a:endParaRPr>
          </a:p>
          <a:p>
            <a:pPr algn="ctr"/>
            <a:r>
              <a:rPr lang="en-US" sz="2800" b="1" cap="none" spc="0" dirty="0" smtClean="0">
                <a:ln w="12700" cmpd="sng">
                  <a:solidFill>
                    <a:schemeClr val="accent4"/>
                  </a:solidFill>
                  <a:prstDash val="solid"/>
                </a:ln>
                <a:solidFill>
                  <a:schemeClr val="bg1"/>
                </a:solidFill>
                <a:effectLst/>
              </a:rPr>
              <a:t>Add</a:t>
            </a:r>
          </a:p>
          <a:p>
            <a:pPr algn="ctr"/>
            <a:r>
              <a:rPr lang="en-US" sz="2800" b="1" cap="none" spc="0" dirty="0" smtClean="0">
                <a:ln w="12700" cmpd="sng">
                  <a:solidFill>
                    <a:schemeClr val="accent4"/>
                  </a:solidFill>
                  <a:prstDash val="solid"/>
                </a:ln>
                <a:solidFill>
                  <a:schemeClr val="bg1"/>
                </a:solidFill>
                <a:effectLst/>
              </a:rPr>
              <a:t> screenshot</a:t>
            </a:r>
          </a:p>
          <a:p>
            <a:pPr algn="ctr"/>
            <a:r>
              <a:rPr lang="en-US" sz="2800" b="1" cap="none" spc="0" dirty="0" smtClean="0">
                <a:ln w="12700" cmpd="sng">
                  <a:solidFill>
                    <a:schemeClr val="accent4"/>
                  </a:solidFill>
                  <a:prstDash val="solid"/>
                </a:ln>
                <a:solidFill>
                  <a:schemeClr val="bg1"/>
                </a:solidFill>
                <a:effectLst/>
              </a:rPr>
              <a:t>of your</a:t>
            </a:r>
          </a:p>
          <a:p>
            <a:pPr algn="ctr"/>
            <a:r>
              <a:rPr lang="en-US" sz="2800" b="1" cap="none" spc="0" dirty="0" smtClean="0">
                <a:ln w="12700" cmpd="sng">
                  <a:solidFill>
                    <a:schemeClr val="accent4"/>
                  </a:solidFill>
                  <a:prstDash val="solid"/>
                </a:ln>
                <a:solidFill>
                  <a:schemeClr val="bg1"/>
                </a:solidFill>
                <a:effectLst/>
              </a:rPr>
              <a:t>SA here</a:t>
            </a:r>
          </a:p>
          <a:p>
            <a:pPr algn="ctr"/>
            <a:endParaRPr lang="en-US" sz="2000" b="1" cap="none" spc="0" dirty="0">
              <a:ln w="12700" cmpd="sng">
                <a:solidFill>
                  <a:schemeClr val="accent4"/>
                </a:solidFill>
                <a:prstDash val="solid"/>
              </a:ln>
              <a:solidFill>
                <a:schemeClr val="bg1"/>
              </a:solidFill>
              <a:effectLst/>
            </a:endParaRPr>
          </a:p>
        </p:txBody>
      </p:sp>
    </p:spTree>
    <p:extLst>
      <p:ext uri="{BB962C8B-B14F-4D97-AF65-F5344CB8AC3E}">
        <p14:creationId xmlns:p14="http://schemas.microsoft.com/office/powerpoint/2010/main" val="2899241601"/>
      </p:ext>
    </p:extLst>
  </p:cSld>
  <p:clrMapOvr>
    <a:masterClrMapping/>
  </p:clrMapOvr>
  <p:timing>
    <p:tnLst>
      <p:par>
        <p:cTn id="1" dur="indefinite" restart="never" nodeType="tmRoot"/>
      </p:par>
    </p:tnLst>
  </p:timing>
</p:sld>
</file>

<file path=ppt/theme/theme.xml><?xml version="1.0" encoding="utf-8"?>
<a:theme xmlns:a="http://schemas.openxmlformats.org/drawingml/2006/main" name="Blank">
  <a:themeElements>
    <a:clrScheme name="ABC Pantone+ Color Palette">
      <a:dk1>
        <a:srgbClr val="333E48"/>
      </a:dk1>
      <a:lt1>
        <a:srgbClr val="FFFFFF"/>
      </a:lt1>
      <a:dk2>
        <a:srgbClr val="617685"/>
      </a:dk2>
      <a:lt2>
        <a:srgbClr val="DBE1E5"/>
      </a:lt2>
      <a:accent1>
        <a:srgbClr val="BEC9D0"/>
      </a:accent1>
      <a:accent2>
        <a:srgbClr val="899BA9"/>
      </a:accent2>
      <a:accent3>
        <a:srgbClr val="617685"/>
      </a:accent3>
      <a:accent4>
        <a:srgbClr val="333E48"/>
      </a:accent4>
      <a:accent5>
        <a:srgbClr val="000000"/>
      </a:accent5>
      <a:accent6>
        <a:srgbClr val="CF0A2C"/>
      </a:accent6>
      <a:hlink>
        <a:srgbClr val="0086B9"/>
      </a:hlink>
      <a:folHlink>
        <a:srgbClr val="CF0A2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solidFill>
            <a:schemeClr val="accent3"/>
          </a:solidFill>
          <a:miter lim="800000"/>
        </a:ln>
      </a:spPr>
      <a:bodyPr rot="0" spcFirstLastPara="0" vert="horz" wrap="square" lIns="91440" tIns="45720" rIns="91440" bIns="45720" numCol="1" spcCol="0" rtlCol="0" fromWordArt="0" anchor="t" anchorCtr="0" forceAA="0" compatLnSpc="1">
        <a:prstTxWarp prst="textNoShape">
          <a:avLst/>
        </a:prstTxWarp>
        <a:noAutofit/>
      </a:bodyPr>
      <a:lstStyle>
        <a:defPPr>
          <a:spcBef>
            <a:spcPts val="500"/>
          </a:spcBef>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3"/>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500"/>
          </a:spcBef>
          <a:defRPr sz="1000" dirty="0" smtClean="0"/>
        </a:defPPr>
      </a:lstStyle>
    </a:txDef>
  </a:objectDefaults>
  <a:extraClrSchemeLst/>
</a:theme>
</file>

<file path=docProps/app.xml><?xml version="1.0" encoding="utf-8"?>
<ap:Properties xmlns:vt="http://schemas.openxmlformats.org/officeDocument/2006/docPropsVTypes" xmlns:ap="http://schemas.openxmlformats.org/officeDocument/2006/extended-properties">
  <ap:Template>blank</ap:Template>
  <ap:TotalTime>8563</ap:TotalTime>
  <ap:Words>290</ap:Words>
  <ap:Application>Microsoft Office PowerPoint</ap:Application>
  <ap:PresentationFormat>Custom</ap:PresentationFormat>
  <ap:Paragraphs>204</ap:Paragraphs>
  <ap:Slides>2</ap:Slides>
  <ap:Notes>0</ap:Notes>
  <ap:HiddenSlides>0</ap:HiddenSlides>
  <ap:MMClips>0</ap:MMClips>
  <ap:ScaleCrop>false</ap:ScaleCrop>
  <ap:HeadingPairs>
    <vt:vector baseType="variant" size="4">
      <vt:variant>
        <vt:lpstr>Theme</vt:lpstr>
      </vt:variant>
      <vt:variant>
        <vt:i4>1</vt:i4>
      </vt:variant>
      <vt:variant>
        <vt:lpstr>Slide Titles</vt:lpstr>
      </vt:variant>
      <vt:variant>
        <vt:i4>2</vt:i4>
      </vt:variant>
    </vt:vector>
  </ap:HeadingPairs>
  <ap:TitlesOfParts>
    <vt:vector baseType="lpstr" size="3">
      <vt:lpstr>Blank</vt:lpstr>
      <vt:lpstr>PowerPoint Presentation</vt:lpstr>
      <vt:lpstr>PowerPoint Presentation</vt:lpstr>
    </vt:vector>
  </ap:TitlesOfParts>
  <ap:LinksUpToDate>false</ap:LinksUpToDate>
  <ap:SharedDoc>false</ap:SharedDoc>
  <ap:HyperlinksChanged>false</ap:HyperlinksChanged>
  <ap:AppVersion>14.0000</ap:AppVersion>
</ap:Properties>
</file>