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79" r:id="rId7"/>
    <p:sldId id="263" r:id="rId8"/>
    <p:sldId id="261" r:id="rId9"/>
    <p:sldId id="273" r:id="rId10"/>
    <p:sldId id="275" r:id="rId11"/>
    <p:sldId id="276" r:id="rId12"/>
    <p:sldId id="290" r:id="rId13"/>
    <p:sldId id="292" r:id="rId14"/>
    <p:sldId id="278" r:id="rId15"/>
    <p:sldId id="283" r:id="rId16"/>
    <p:sldId id="286" r:id="rId17"/>
    <p:sldId id="281" r:id="rId18"/>
    <p:sldId id="288" r:id="rId19"/>
    <p:sldId id="287" r:id="rId20"/>
    <p:sldId id="29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94" y="108"/>
      </p:cViewPr>
      <p:guideLst>
        <p:guide orient="horz" pos="1200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13-Jun-2023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92580"/>
              </p:ext>
            </p:extLst>
          </p:nvPr>
        </p:nvGraphicFramePr>
        <p:xfrm>
          <a:off x="1066800" y="1317575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0.292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0.128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0.963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0.673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0.074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0.928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0.883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924060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1A52FB7-ECCE-6E0B-2826-95E83DA8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56096"/>
              </p:ext>
            </p:extLst>
          </p:nvPr>
        </p:nvGraphicFramePr>
        <p:xfrm>
          <a:off x="1066800" y="4221611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0.115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0.236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0.502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0.094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0.467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0.855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828096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61338"/>
              </p:ext>
            </p:extLst>
          </p:nvPr>
        </p:nvGraphicFramePr>
        <p:xfrm>
          <a:off x="1066326" y="1903119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0.398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0.647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0.721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 Summary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(13-Jun-2023 run)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13B96-71EB-3C9A-AE48-8AA1F851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6695"/>
            <a:ext cx="11530535" cy="56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7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time: Avg. over different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800" y="1132685"/>
            <a:ext cx="886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in secs.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470362-ADDA-3738-9CC5-2B97B6A31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8335"/>
              </p:ext>
            </p:extLst>
          </p:nvPr>
        </p:nvGraphicFramePr>
        <p:xfrm>
          <a:off x="1066800" y="1526056"/>
          <a:ext cx="853714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1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3.04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34.23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182.76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2.37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24.27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313.99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37.23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6.06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42.46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632.05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27.07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29.90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351.36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73912C-1761-D553-1725-8CE2D5DE92BF}"/>
              </a:ext>
            </a:extLst>
          </p:cNvPr>
          <p:cNvSpPr txBox="1"/>
          <p:nvPr/>
        </p:nvSpPr>
        <p:spPr>
          <a:xfrm>
            <a:off x="1066800" y="3791989"/>
            <a:ext cx="9782432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</a:t>
            </a:r>
            <a:r>
              <a:rPr lang="en-US" sz="1800" i="0" u="none" strike="noStrike" dirty="0">
                <a:solidFill>
                  <a:srgbClr val="0033CC"/>
                </a:solidFill>
                <a:effectLst/>
                <a:latin typeface="Calibri" panose="020F0502020204030204" pitchFamily="34" charset="0"/>
              </a:rPr>
              <a:t>per 1,000 time-steps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 secs. </a:t>
            </a:r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Stable-baseline algorithms are trained for 10,000 time-steps, while REINFORCE uses 96,800 for simulated and 278,400 for PHM based environments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97DC0CF-CC9C-8FCD-F3DF-B6A97D980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70161"/>
              </p:ext>
            </p:extLst>
          </p:nvPr>
        </p:nvGraphicFramePr>
        <p:xfrm>
          <a:off x="1066800" y="4456145"/>
          <a:ext cx="853714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3.35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3.42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1.89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2.43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3.72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0.61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4.25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2.27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10.10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1.73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9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</p:spTree>
    <p:extLst>
      <p:ext uri="{BB962C8B-B14F-4D97-AF65-F5344CB8AC3E}">
        <p14:creationId xmlns:p14="http://schemas.microsoft.com/office/powerpoint/2010/main" val="220926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Tensorboard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plots for SB-3 algorithms - PPO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883D-3D5C-685E-A204-DFA6835C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7" y="1188422"/>
            <a:ext cx="10748587" cy="4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doubts</a:t>
            </a:r>
          </a:p>
        </p:txBody>
      </p:sp>
    </p:spTree>
    <p:extLst>
      <p:ext uri="{BB962C8B-B14F-4D97-AF65-F5344CB8AC3E}">
        <p14:creationId xmlns:p14="http://schemas.microsoft.com/office/powerpoint/2010/main" val="149320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issue?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5D929-4D75-DE4A-0751-B785700B064A}"/>
              </a:ext>
            </a:extLst>
          </p:cNvPr>
          <p:cNvSpPr txBox="1"/>
          <p:nvPr/>
        </p:nvSpPr>
        <p:spPr>
          <a:xfrm>
            <a:off x="457199" y="1079157"/>
            <a:ext cx="9212894" cy="303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Earlier runs with same episodes = 800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 REINFORCE has an internal loop of 348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Increased SB-3 algo runs to 10,000, then 800 x 348 then 20,000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Re-installed SB-3 and upgraded the version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Tested on cart-pole and mountain-car environment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Re-trained SB-3 models and re-ran experiments for 20,000 – see next slide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39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of this presentation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could I possibly be doing wrong?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updated. Episodes = 20 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8E43E-633A-8DD7-96C4-6C02BD8C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6" y="1275261"/>
            <a:ext cx="11547747" cy="46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73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gold-standard Stable-Baselines-3 implementation of DQN, A2C and PPO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trained for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800 episodes, with an inner loop of 300. SB-3 trained with 10,000 episodes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24B5E-FE07-F338-EAFB-90F32ACDF17C}"/>
              </a:ext>
            </a:extLst>
          </p:cNvPr>
          <p:cNvSpPr txBox="1"/>
          <p:nvPr/>
        </p:nvSpPr>
        <p:spPr>
          <a:xfrm>
            <a:off x="457199" y="6326659"/>
            <a:ext cx="1044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Note: My “proposal” goal is “Deep RL for predicting RUL”, this is a sub/related goal  </a:t>
            </a: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382983"/>
            <a:ext cx="3541165" cy="6195687"/>
            <a:chOff x="8567321" y="226227"/>
            <a:chExt cx="3541165" cy="6195687"/>
          </a:xfrm>
        </p:grpSpPr>
        <p:pic>
          <p:nvPicPr>
            <p:cNvPr id="5" name="Picture 4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678215D1-FD4E-3EB9-5058-D6E6F28A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226227"/>
              <a:ext cx="3541165" cy="1416466"/>
            </a:xfrm>
            <a:prstGeom prst="rect">
              <a:avLst/>
            </a:prstGeom>
          </p:spPr>
        </p:pic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42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replacement action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from randomly sampled 40 points, 5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660879" cy="519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Three layers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training, the SB-3 algorithms were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but the F1 performance was always between 0.38-0.67. The naïve REINFORCE, on the other-hand, is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saved models that performed better than 0.7 and these cases, the REINFORCE performs surprisingly better than DQN, A2C and PPO in all cases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SB-3 algorithms almost always perform at about F1 0.47-0.50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performed between 0.72 (for complex real data environment) to 0.89 (for simulated environment)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Across precision, recall and F1; REINFORCE was better than the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performing SB-3 algorithm by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0.252 basis-points.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difference* in variance (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was also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though near negligible, for REINFORCE at -0.0003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 precision on tool replacement,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was better by 0.354, a lower variance of -0.004</a:t>
            </a:r>
            <a:endParaRPr lang="en-US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F5D50-9AC7-B26F-1267-91B1FE90D68A}"/>
              </a:ext>
            </a:extLst>
          </p:cNvPr>
          <p:cNvSpPr txBox="1"/>
          <p:nvPr/>
        </p:nvSpPr>
        <p:spPr>
          <a:xfrm>
            <a:off x="5016382" y="6227190"/>
            <a:ext cx="61016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w.r.t.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lowest of SB-3 algorithms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60881"/>
              </p:ext>
            </p:extLst>
          </p:nvPr>
        </p:nvGraphicFramePr>
        <p:xfrm>
          <a:off x="1066800" y="1905000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0.090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0.383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0.121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0.070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0.836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454</TotalTime>
  <Words>1069</Words>
  <Application>Microsoft Office PowerPoint</Application>
  <PresentationFormat>Widescreen</PresentationFormat>
  <Paragraphs>282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Segoe UI</vt:lpstr>
      <vt:lpstr>Symbol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 - Variants</vt:lpstr>
      <vt:lpstr>Wear plot - real data and its variants</vt:lpstr>
      <vt:lpstr>Evaluation strategy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 Summary (13-Jun-2023 run)</vt:lpstr>
      <vt:lpstr>Training time: Avg. over different variants</vt:lpstr>
      <vt:lpstr>Some plots</vt:lpstr>
      <vt:lpstr>Training plots for REINFORCE algorithm</vt:lpstr>
      <vt:lpstr>Training plots for REINFORCE algorithm</vt:lpstr>
      <vt:lpstr>Tensorboard plots for SB-3 algorithms - PPO</vt:lpstr>
      <vt:lpstr>SB-3 stability doubts</vt:lpstr>
      <vt:lpstr>SB-3 stability issue?</vt:lpstr>
      <vt:lpstr>Results: SB-3 updated. Episodes = 20 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260</cp:revision>
  <dcterms:created xsi:type="dcterms:W3CDTF">2023-05-26T11:53:52Z</dcterms:created>
  <dcterms:modified xsi:type="dcterms:W3CDTF">2023-06-14T10:50:27Z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