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90" r:id="rId13"/>
    <p:sldId id="294" r:id="rId14"/>
    <p:sldId id="295" r:id="rId15"/>
    <p:sldId id="292" r:id="rId16"/>
    <p:sldId id="278" r:id="rId17"/>
    <p:sldId id="283" r:id="rId18"/>
    <p:sldId id="286" r:id="rId19"/>
    <p:sldId id="281" r:id="rId20"/>
    <p:sldId id="288" r:id="rId21"/>
    <p:sldId id="287" r:id="rId22"/>
    <p:sldId id="29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2" y="96"/>
      </p:cViewPr>
      <p:guideLst>
        <p:guide orient="horz" pos="1200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8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V.3.0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1338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0.647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Summary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(13-Jun-2023 run)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3B96-71EB-3C9A-AE48-8AA1F8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695"/>
            <a:ext cx="11530535" cy="5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112AAB-FE6A-EB31-0798-0317CDD4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3" y="1035031"/>
            <a:ext cx="7301160" cy="2475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0D2145-2908-D489-910D-8BA59B9A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" y="3510500"/>
            <a:ext cx="7431543" cy="24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03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20,000 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updated. Episodes = 20 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8E43E-633A-8DD7-96C4-6C02BD8C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6" y="1275261"/>
            <a:ext cx="11547747" cy="46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10441458" cy="488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Bigger objective: Start with basic REINFORCE, then keep improving it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33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10 trained 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lower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the 10, across all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5" y="1852654"/>
            <a:ext cx="9575981" cy="20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613</TotalTime>
  <Words>960</Words>
  <Application>Microsoft Office PowerPoint</Application>
  <PresentationFormat>Widescreen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 Summary (13-Jun-2023 run)</vt:lpstr>
      <vt:lpstr>Statistical validation: Two sample, one-tail test</vt:lpstr>
      <vt:lpstr>Statistical validation: Two sample, one-tail test</vt:lpstr>
      <vt:lpstr>Training time: Avg. over different variants</vt:lpstr>
      <vt:lpstr>Some plots</vt:lpstr>
      <vt:lpstr>Training plots for REINFORCE algorithm</vt:lpstr>
      <vt:lpstr>Training plots for REINFORCE algorithm</vt:lpstr>
      <vt:lpstr>Tensorboard plots for SB-3 algorithms - PPO</vt:lpstr>
      <vt:lpstr>SB-3 stability doubts</vt:lpstr>
      <vt:lpstr>SB-3 stability issue?</vt:lpstr>
      <vt:lpstr>Results: SB-3 updated. Episodes = 20 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300</cp:revision>
  <dcterms:created xsi:type="dcterms:W3CDTF">2023-05-26T11:53:52Z</dcterms:created>
  <dcterms:modified xsi:type="dcterms:W3CDTF">2023-07-12T08:06:37Z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