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97" r:id="rId9"/>
    <p:sldId id="261" r:id="rId10"/>
    <p:sldId id="273" r:id="rId11"/>
    <p:sldId id="275" r:id="rId12"/>
    <p:sldId id="276" r:id="rId13"/>
    <p:sldId id="300" r:id="rId14"/>
    <p:sldId id="304" r:id="rId15"/>
    <p:sldId id="301" r:id="rId16"/>
    <p:sldId id="303" r:id="rId17"/>
    <p:sldId id="295" r:id="rId18"/>
    <p:sldId id="299" r:id="rId19"/>
    <p:sldId id="283" r:id="rId20"/>
    <p:sldId id="28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 varScale="1">
        <p:scale>
          <a:sx n="80" d="100"/>
          <a:sy n="80" d="100"/>
        </p:scale>
        <p:origin x="582" y="96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8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V.3.0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10 trained 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lower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654</TotalTime>
  <Words>752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325</cp:revision>
  <dcterms:created xsi:type="dcterms:W3CDTF">2023-05-26T11:53:52Z</dcterms:created>
  <dcterms:modified xsi:type="dcterms:W3CDTF">2023-07-12T09:44:08Z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