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63" r:id="rId7"/>
    <p:sldId id="261" r:id="rId8"/>
    <p:sldId id="268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45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902778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Results – Real data. Complex environment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49C7C-EA6B-288E-8EA1-CE6F22B5F931}"/>
              </a:ext>
            </a:extLst>
          </p:cNvPr>
          <p:cNvSpPr txBox="1"/>
          <p:nvPr/>
        </p:nvSpPr>
        <p:spPr>
          <a:xfrm>
            <a:off x="457200" y="896789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performs well in two of three cases. No and Low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3ECC7-F10C-2AB3-28F1-98C38F016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29"/>
          <a:stretch/>
        </p:blipFill>
        <p:spPr>
          <a:xfrm>
            <a:off x="457199" y="1669851"/>
            <a:ext cx="11723981" cy="47144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2C039E-05EB-D21A-A3D5-1953AFA9C7F7}"/>
              </a:ext>
            </a:extLst>
          </p:cNvPr>
          <p:cNvSpPr/>
          <p:nvPr/>
        </p:nvSpPr>
        <p:spPr>
          <a:xfrm>
            <a:off x="9201006" y="1764346"/>
            <a:ext cx="1187594" cy="3019321"/>
          </a:xfrm>
          <a:prstGeom prst="roundRect">
            <a:avLst>
              <a:gd name="adj" fmla="val 86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16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created three environments, with three variations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81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environments, with three variations used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Simulated.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“single-variable” state (tool wear)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data – Simple “single-variable” state (tool wear)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data – Complex multi-variable state (tool wear, forces and vibration, acoustic data)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variants of each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</a:t>
            </a:r>
          </a:p>
        </p:txBody>
      </p: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level observation from 1000’s of experiments: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Surprisingly, the naïve implementation of REINFORCE performs well in </a:t>
            </a:r>
            <a:r>
              <a:rPr lang="en-US" u="sng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conditions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Naïve REINFORCE performs better than DQN, A2C and PPO in few cases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PPO and A2C are very stable, but almost always perform at about F1 0.47-0.55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often performed between 0.60 (for complex environment) to 0.90 (for simpler environment)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– Simulated data. Simplest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E72E7-70C7-4DDC-0DFA-64B3D07DC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8"/>
          <a:stretch/>
        </p:blipFill>
        <p:spPr>
          <a:xfrm>
            <a:off x="457200" y="1460032"/>
            <a:ext cx="10565027" cy="5245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49C7C-EA6B-288E-8EA1-CE6F22B5F931}"/>
              </a:ext>
            </a:extLst>
          </p:cNvPr>
          <p:cNvSpPr txBox="1"/>
          <p:nvPr/>
        </p:nvSpPr>
        <p:spPr>
          <a:xfrm>
            <a:off x="457200" y="896789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performs well in all three variants. No noise, low and high noise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541192-EF2C-B22B-46A5-1146A569D6B1}"/>
              </a:ext>
            </a:extLst>
          </p:cNvPr>
          <p:cNvSpPr/>
          <p:nvPr/>
        </p:nvSpPr>
        <p:spPr>
          <a:xfrm>
            <a:off x="8028432" y="1828800"/>
            <a:ext cx="1121664" cy="4732867"/>
          </a:xfrm>
          <a:prstGeom prst="roundRect">
            <a:avLst>
              <a:gd name="adj" fmla="val 86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902778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Results – Real data. Simple environment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49C7C-EA6B-288E-8EA1-CE6F22B5F931}"/>
              </a:ext>
            </a:extLst>
          </p:cNvPr>
          <p:cNvSpPr txBox="1"/>
          <p:nvPr/>
        </p:nvSpPr>
        <p:spPr>
          <a:xfrm>
            <a:off x="457200" y="896789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performs well in two of three cases. Low and high noise.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808C3-2D18-7BC7-5557-3A7C4A5E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1"/>
          <a:stretch/>
        </p:blipFill>
        <p:spPr>
          <a:xfrm>
            <a:off x="490151" y="1555274"/>
            <a:ext cx="11052090" cy="512561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DE4DB9-A0F5-9034-DA3D-CC83589170BE}"/>
              </a:ext>
            </a:extLst>
          </p:cNvPr>
          <p:cNvSpPr/>
          <p:nvPr/>
        </p:nvSpPr>
        <p:spPr>
          <a:xfrm>
            <a:off x="8714231" y="5480284"/>
            <a:ext cx="1121664" cy="1072916"/>
          </a:xfrm>
          <a:prstGeom prst="roundRect">
            <a:avLst>
              <a:gd name="adj" fmla="val 86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9F879-51CF-75C6-09B6-1336D8640F1E}"/>
              </a:ext>
            </a:extLst>
          </p:cNvPr>
          <p:cNvSpPr/>
          <p:nvPr/>
        </p:nvSpPr>
        <p:spPr>
          <a:xfrm>
            <a:off x="6529832" y="4118080"/>
            <a:ext cx="1121664" cy="1072916"/>
          </a:xfrm>
          <a:prstGeom prst="roundRect">
            <a:avLst>
              <a:gd name="adj" fmla="val 86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D6D17E-73CA-F626-05E0-F2F824DECFF0}"/>
              </a:ext>
            </a:extLst>
          </p:cNvPr>
          <p:cNvSpPr/>
          <p:nvPr/>
        </p:nvSpPr>
        <p:spPr>
          <a:xfrm>
            <a:off x="6529832" y="5480284"/>
            <a:ext cx="1121664" cy="1072916"/>
          </a:xfrm>
          <a:prstGeom prst="roundRect">
            <a:avLst>
              <a:gd name="adj" fmla="val 86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14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175</TotalTime>
  <Words>386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Segoe UI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</vt:lpstr>
      <vt:lpstr>Evaluation strategy</vt:lpstr>
      <vt:lpstr>Findings</vt:lpstr>
      <vt:lpstr>Results – Simulated data. Simplest environment</vt:lpstr>
      <vt:lpstr>Results – Real data. Simple environment</vt:lpstr>
      <vt:lpstr>Results – Real data. Complex environment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92</cp:revision>
  <dcterms:created xsi:type="dcterms:W3CDTF">2023-05-26T11:53:52Z</dcterms:created>
  <dcterms:modified xsi:type="dcterms:W3CDTF">2023-05-31T05:43:55Z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